
<file path=[Content_Types].xml><?xml version="1.0" encoding="utf-8"?>
<Types xmlns="http://schemas.openxmlformats.org/package/2006/content-types">
  <Default Extension="jpeg" ContentType="image/jpeg"/>
  <Default Extension="png" ContentType="image/png"/>
  <Default Extension="wdp" ContentType="image/vnd.ms-photo"/>
  <Default Extension="gif" ContentType="image/gif"/>
  <Default Extension="rels" ContentType="application/vnd.openxmlformats-package.relationships+xml"/>
  <Default Extension="xml" ContentType="application/xml"/>
  <Override PartName="/docProps/app.xml" ContentType="application/vnd.openxmlformats-officedocument.extended-properties+xml"/>
  <Override PartName="/docProps/core.xml" ContentType="application/vnd.openxmlformats-package.core-properties+xml"/>
  <Override PartName="/docProps/custom.xml" ContentType="application/vnd.openxmlformats-officedocument.custom-properties+xml"/>
  <Override PartName="/ppt/notesMasters/notesMaster1.xml" ContentType="application/vnd.openxmlformats-officedocument.presentationml.notesMaster+xml"/>
  <Override PartName="/ppt/notesSlides/notesSlide1.xml" ContentType="application/vnd.openxmlformats-officedocument.presentationml.notesSlide+xml"/>
  <Override PartName="/ppt/notesSlides/notesSlide10.xml" ContentType="application/vnd.openxmlformats-officedocument.presentationml.notesSlide+xml"/>
  <Override PartName="/ppt/notesSlides/notesSlide11.xml" ContentType="application/vnd.openxmlformats-officedocument.presentationml.notesSlide+xml"/>
  <Override PartName="/ppt/notesSlides/notesSlide12.xml" ContentType="application/vnd.openxmlformats-officedocument.presentationml.notesSlide+xml"/>
  <Override PartName="/ppt/notesSlides/notesSlide13.xml" ContentType="application/vnd.openxmlformats-officedocument.presentationml.notesSlide+xml"/>
  <Override PartName="/ppt/notesSlides/notesSlide14.xml" ContentType="application/vnd.openxmlformats-officedocument.presentationml.notesSlide+xml"/>
  <Override PartName="/ppt/notesSlides/notesSlide15.xml" ContentType="application/vnd.openxmlformats-officedocument.presentationml.notesSlide+xml"/>
  <Override PartName="/ppt/notesSlides/notesSlide16.xml" ContentType="application/vnd.openxmlformats-officedocument.presentationml.notesSlide+xml"/>
  <Override PartName="/ppt/notesSlides/notesSlide17.xml" ContentType="application/vnd.openxmlformats-officedocument.presentationml.notesSlide+xml"/>
  <Override PartName="/ppt/notesSlides/notesSlide18.xml" ContentType="application/vnd.openxmlformats-officedocument.presentationml.notesSlide+xml"/>
  <Override PartName="/ppt/notesSlides/notesSlide19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20.xml" ContentType="application/vnd.openxmlformats-officedocument.presentationml.notesSlide+xml"/>
  <Override PartName="/ppt/notesSlides/notesSlide21.xml" ContentType="application/vnd.openxmlformats-officedocument.presentationml.notesSlide+xml"/>
  <Override PartName="/ppt/notesSlides/notesSlide22.xml" ContentType="application/vnd.openxmlformats-officedocument.presentationml.notesSlide+xml"/>
  <Override PartName="/ppt/notesSlides/notesSlide23.xml" ContentType="application/vnd.openxmlformats-officedocument.presentationml.notesSlide+xml"/>
  <Override PartName="/ppt/notesSlides/notesSlide24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ppt/notesSlides/notesSlide6.xml" ContentType="application/vnd.openxmlformats-officedocument.presentationml.notesSlide+xml"/>
  <Override PartName="/ppt/notesSlides/notesSlide7.xml" ContentType="application/vnd.openxmlformats-officedocument.presentationml.notesSlide+xml"/>
  <Override PartName="/ppt/notesSlides/notesSlide8.xml" ContentType="application/vnd.openxmlformats-officedocument.presentationml.notesSlide+xml"/>
  <Override PartName="/ppt/notesSlides/notesSlide9.xml" ContentType="application/vnd.openxmlformats-officedocument.presentationml.notesSlide+xml"/>
  <Override PartName="/ppt/presProps.xml" ContentType="application/vnd.openxmlformats-officedocument.presentationml.presProps+xml"/>
  <Override PartName="/ppt/presentation.xml" ContentType="application/vnd.openxmlformats-officedocument.presentationml.presentation.main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Masters/slideMaster1.xml" ContentType="application/vnd.openxmlformats-officedocument.presentationml.slideMaster+xml"/>
  <Override PartName="/ppt/slideMasters/slideMaster2.xml" ContentType="application/vnd.openxmlformats-officedocument.presentationml.slideMaster+xml"/>
  <Override PartName="/ppt/slides/slide1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slides/slide22.xml" ContentType="application/vnd.openxmlformats-officedocument.presentationml.slide+xml"/>
  <Override PartName="/ppt/slides/slide23.xml" ContentType="application/vnd.openxmlformats-officedocument.presentationml.slide+xml"/>
  <Override PartName="/ppt/slides/slide24.xml" ContentType="application/vnd.openxmlformats-officedocument.presentationml.slide+xml"/>
  <Override PartName="/ppt/slides/slide25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tableStyles.xml" ContentType="application/vnd.openxmlformats-officedocument.presentationml.tableStyles+xml"/>
  <Override PartName="/ppt/tags/tag1.xml" ContentType="application/vnd.openxmlformats-officedocument.presentationml.tags+xml"/>
  <Override PartName="/ppt/tags/tag10.xml" ContentType="application/vnd.openxmlformats-officedocument.presentationml.tags+xml"/>
  <Override PartName="/ppt/tags/tag11.xml" ContentType="application/vnd.openxmlformats-officedocument.presentationml.tags+xml"/>
  <Override PartName="/ppt/tags/tag12.xml" ContentType="application/vnd.openxmlformats-officedocument.presentationml.tags+xml"/>
  <Override PartName="/ppt/tags/tag13.xml" ContentType="application/vnd.openxmlformats-officedocument.presentationml.tags+xml"/>
  <Override PartName="/ppt/tags/tag14.xml" ContentType="application/vnd.openxmlformats-officedocument.presentationml.tags+xml"/>
  <Override PartName="/ppt/tags/tag15.xml" ContentType="application/vnd.openxmlformats-officedocument.presentationml.tags+xml"/>
  <Override PartName="/ppt/tags/tag16.xml" ContentType="application/vnd.openxmlformats-officedocument.presentationml.tags+xml"/>
  <Override PartName="/ppt/tags/tag17.xml" ContentType="application/vnd.openxmlformats-officedocument.presentationml.tags+xml"/>
  <Override PartName="/ppt/tags/tag18.xml" ContentType="application/vnd.openxmlformats-officedocument.presentationml.tags+xml"/>
  <Override PartName="/ppt/tags/tag19.xml" ContentType="application/vnd.openxmlformats-officedocument.presentationml.tags+xml"/>
  <Override PartName="/ppt/tags/tag2.xml" ContentType="application/vnd.openxmlformats-officedocument.presentationml.tags+xml"/>
  <Override PartName="/ppt/tags/tag20.xml" ContentType="application/vnd.openxmlformats-officedocument.presentationml.tags+xml"/>
  <Override PartName="/ppt/tags/tag21.xml" ContentType="application/vnd.openxmlformats-officedocument.presentationml.tags+xml"/>
  <Override PartName="/ppt/tags/tag22.xml" ContentType="application/vnd.openxmlformats-officedocument.presentationml.tags+xml"/>
  <Override PartName="/ppt/tags/tag23.xml" ContentType="application/vnd.openxmlformats-officedocument.presentationml.tags+xml"/>
  <Override PartName="/ppt/tags/tag24.xml" ContentType="application/vnd.openxmlformats-officedocument.presentationml.tags+xml"/>
  <Override PartName="/ppt/tags/tag3.xml" ContentType="application/vnd.openxmlformats-officedocument.presentationml.tags+xml"/>
  <Override PartName="/ppt/tags/tag4.xml" ContentType="application/vnd.openxmlformats-officedocument.presentationml.tags+xml"/>
  <Override PartName="/ppt/tags/tag5.xml" ContentType="application/vnd.openxmlformats-officedocument.presentationml.tags+xml"/>
  <Override PartName="/ppt/tags/tag6.xml" ContentType="application/vnd.openxmlformats-officedocument.presentationml.tags+xml"/>
  <Override PartName="/ppt/tags/tag7.xml" ContentType="application/vnd.openxmlformats-officedocument.presentationml.tags+xml"/>
  <Override PartName="/ppt/tags/tag8.xml" ContentType="application/vnd.openxmlformats-officedocument.presentationml.tags+xml"/>
  <Override PartName="/ppt/tags/tag9.xml" ContentType="application/vnd.openxmlformats-officedocument.presentationml.tags+xml"/>
  <Override PartName="/ppt/theme/theme1.xml" ContentType="application/vnd.openxmlformats-officedocument.theme+xml"/>
  <Override PartName="/ppt/theme/theme2.xml" ContentType="application/vnd.openxmlformats-officedocument.theme+xml"/>
  <Override PartName="/ppt/theme/theme3.xml" ContentType="application/vnd.openxmlformats-officedocument.theme+xml"/>
  <Override PartName="/ppt/viewProps.xml" ContentType="application/vnd.openxmlformats-officedocument.presentationml.viewProps+xml"/>
</Types>
</file>

<file path=_rels/.rels><?xml version="1.0" encoding="UTF-8" standalone="yes"?>
<Relationships xmlns="http://schemas.openxmlformats.org/package/2006/relationships"><Relationship Id="rId1" Type="http://schemas.openxmlformats.org/officeDocument/2006/relationships/officeDocument" Target="ppt/presentation.xml"/><Relationship Id="rId4" Type="http://schemas.openxmlformats.org/package/2006/relationships/metadata/thumbnail" Target="docProps/thumbnail.jpeg"/><Relationship Id="rId3" Type="http://schemas.openxmlformats.org/package/2006/relationships/metadata/core-properties" Target="docProps/core.xml"/><Relationship Id="rId2" Type="http://schemas.openxmlformats.org/officeDocument/2006/relationships/extended-properties" Target="docProps/app.xml"/><Relationship Id="rId5" Type="http://schemas.openxmlformats.org/officeDocument/2006/relationships/custom-properties" Target="docProps/custom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>
  <p:sldMasterIdLst>
    <p:sldMasterId id="2147483648" r:id="rId1"/>
    <p:sldMasterId id="2147483652" r:id="rId3"/>
  </p:sldMasterIdLst>
  <p:notesMasterIdLst>
    <p:notesMasterId r:id="rId5"/>
  </p:notesMasterIdLst>
  <p:sldIdLst>
    <p:sldId id="362" r:id="rId4"/>
    <p:sldId id="257" r:id="rId6"/>
    <p:sldId id="258" r:id="rId7"/>
    <p:sldId id="262" r:id="rId8"/>
    <p:sldId id="263" r:id="rId9"/>
    <p:sldId id="299" r:id="rId10"/>
    <p:sldId id="264" r:id="rId11"/>
    <p:sldId id="259" r:id="rId12"/>
    <p:sldId id="268" r:id="rId13"/>
    <p:sldId id="269" r:id="rId14"/>
    <p:sldId id="275" r:id="rId15"/>
    <p:sldId id="270" r:id="rId16"/>
    <p:sldId id="303" r:id="rId17"/>
    <p:sldId id="304" r:id="rId18"/>
    <p:sldId id="305" r:id="rId19"/>
    <p:sldId id="306" r:id="rId20"/>
    <p:sldId id="307" r:id="rId21"/>
    <p:sldId id="343" r:id="rId22"/>
    <p:sldId id="284" r:id="rId23"/>
    <p:sldId id="350" r:id="rId24"/>
    <p:sldId id="351" r:id="rId25"/>
    <p:sldId id="356" r:id="rId26"/>
    <p:sldId id="308" r:id="rId27"/>
    <p:sldId id="292" r:id="rId28"/>
    <p:sldId id="361" r:id="rId29"/>
  </p:sldIdLst>
  <p:sldSz cx="12192000" cy="6858000"/>
  <p:notesSz cx="6858000" cy="9144000"/>
  <p:custDataLst>
    <p:tags r:id="rId33"/>
  </p:custDataLst>
  <p:defaultTextStyle>
    <a:defPPr>
      <a:defRPr lang="zh-CN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>
    <p:present/>
    <p:sldAll/>
  </p:showPr>
  <p:clrMru>
    <a:srgbClr val="0162A7"/>
    <a:srgbClr val="BC2823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16023" autoAdjust="0"/>
    <p:restoredTop sz="94660"/>
  </p:normalViewPr>
  <p:slideViewPr>
    <p:cSldViewPr snapToGrid="0">
      <p:cViewPr varScale="1">
        <p:scale>
          <a:sx n="79" d="100"/>
          <a:sy n="79" d="100"/>
        </p:scale>
        <p:origin x="86" y="120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sorterViewPr>
    <p:cViewPr>
      <p:scale>
        <a:sx n="66" d="100"/>
        <a:sy n="66" d="100"/>
      </p:scale>
      <p:origin x="0" y="0"/>
    </p:cViewPr>
  </p:sorterViewPr>
  <p:gridSpacing cx="72008" cy="72008"/>
</p:viewPr>
</file>

<file path=ppt/_rels/presentation.xml.rels><?xml version="1.0" encoding="UTF-8" standalone="yes"?>
<Relationships xmlns="http://schemas.openxmlformats.org/package/2006/relationships"><Relationship Id="rId9" Type="http://schemas.openxmlformats.org/officeDocument/2006/relationships/slide" Target="slides/slide5.xml"/><Relationship Id="rId8" Type="http://schemas.openxmlformats.org/officeDocument/2006/relationships/slide" Target="slides/slide4.xml"/><Relationship Id="rId7" Type="http://schemas.openxmlformats.org/officeDocument/2006/relationships/slide" Target="slides/slide3.xml"/><Relationship Id="rId6" Type="http://schemas.openxmlformats.org/officeDocument/2006/relationships/slide" Target="slides/slide2.xml"/><Relationship Id="rId5" Type="http://schemas.openxmlformats.org/officeDocument/2006/relationships/notesMaster" Target="notesMasters/notesMaster1.xml"/><Relationship Id="rId4" Type="http://schemas.openxmlformats.org/officeDocument/2006/relationships/slide" Target="slides/slide1.xml"/><Relationship Id="rId33" Type="http://schemas.openxmlformats.org/officeDocument/2006/relationships/tags" Target="tags/tag24.xml"/><Relationship Id="rId32" Type="http://schemas.openxmlformats.org/officeDocument/2006/relationships/tableStyles" Target="tableStyles.xml"/><Relationship Id="rId31" Type="http://schemas.openxmlformats.org/officeDocument/2006/relationships/viewProps" Target="viewProps.xml"/><Relationship Id="rId30" Type="http://schemas.openxmlformats.org/officeDocument/2006/relationships/presProps" Target="presProps.xml"/><Relationship Id="rId3" Type="http://schemas.openxmlformats.org/officeDocument/2006/relationships/slideMaster" Target="slideMasters/slideMaster2.xml"/><Relationship Id="rId29" Type="http://schemas.openxmlformats.org/officeDocument/2006/relationships/slide" Target="slides/slide25.xml"/><Relationship Id="rId28" Type="http://schemas.openxmlformats.org/officeDocument/2006/relationships/slide" Target="slides/slide24.xml"/><Relationship Id="rId27" Type="http://schemas.openxmlformats.org/officeDocument/2006/relationships/slide" Target="slides/slide23.xml"/><Relationship Id="rId26" Type="http://schemas.openxmlformats.org/officeDocument/2006/relationships/slide" Target="slides/slide22.xml"/><Relationship Id="rId25" Type="http://schemas.openxmlformats.org/officeDocument/2006/relationships/slide" Target="slides/slide21.xml"/><Relationship Id="rId24" Type="http://schemas.openxmlformats.org/officeDocument/2006/relationships/slide" Target="slides/slide20.xml"/><Relationship Id="rId23" Type="http://schemas.openxmlformats.org/officeDocument/2006/relationships/slide" Target="slides/slide19.xml"/><Relationship Id="rId22" Type="http://schemas.openxmlformats.org/officeDocument/2006/relationships/slide" Target="slides/slide18.xml"/><Relationship Id="rId21" Type="http://schemas.openxmlformats.org/officeDocument/2006/relationships/slide" Target="slides/slide17.xml"/><Relationship Id="rId20" Type="http://schemas.openxmlformats.org/officeDocument/2006/relationships/slide" Target="slides/slide16.xml"/><Relationship Id="rId2" Type="http://schemas.openxmlformats.org/officeDocument/2006/relationships/theme" Target="theme/theme1.xml"/><Relationship Id="rId19" Type="http://schemas.openxmlformats.org/officeDocument/2006/relationships/slide" Target="slides/slide15.xml"/><Relationship Id="rId18" Type="http://schemas.openxmlformats.org/officeDocument/2006/relationships/slide" Target="slides/slide14.xml"/><Relationship Id="rId17" Type="http://schemas.openxmlformats.org/officeDocument/2006/relationships/slide" Target="slides/slide13.xml"/><Relationship Id="rId16" Type="http://schemas.openxmlformats.org/officeDocument/2006/relationships/slide" Target="slides/slide12.xml"/><Relationship Id="rId15" Type="http://schemas.openxmlformats.org/officeDocument/2006/relationships/slide" Target="slides/slide11.xml"/><Relationship Id="rId14" Type="http://schemas.openxmlformats.org/officeDocument/2006/relationships/slide" Target="slides/slide10.xml"/><Relationship Id="rId13" Type="http://schemas.openxmlformats.org/officeDocument/2006/relationships/slide" Target="slides/slide9.xml"/><Relationship Id="rId12" Type="http://schemas.openxmlformats.org/officeDocument/2006/relationships/slide" Target="slides/slide8.xml"/><Relationship Id="rId11" Type="http://schemas.openxmlformats.org/officeDocument/2006/relationships/slide" Target="slides/slide7.xml"/><Relationship Id="rId10" Type="http://schemas.openxmlformats.org/officeDocument/2006/relationships/slide" Target="slides/slide6.xml"/><Relationship Id="rId1" Type="http://schemas.openxmlformats.org/officeDocument/2006/relationships/slideMaster" Target="slideMasters/slideMaster1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3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页眉占位符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zh-CN" altLang="en-US"/>
          </a:p>
        </p:txBody>
      </p:sp>
      <p:sp>
        <p:nvSpPr>
          <p:cNvPr id="3" name="日期占位符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B5FD8DDD-29B3-4B15-844E-5C6F046154F8}" type="datetimeFigureOut">
              <a:rPr lang="zh-CN" altLang="en-US" smtClean="0"/>
            </a:fld>
            <a:endParaRPr lang="zh-CN" altLang="en-US"/>
          </a:p>
        </p:txBody>
      </p:sp>
      <p:sp>
        <p:nvSpPr>
          <p:cNvPr id="4" name="幻灯片图像占位符 3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zh-CN" altLang="en-US"/>
          </a:p>
        </p:txBody>
      </p:sp>
      <p:sp>
        <p:nvSpPr>
          <p:cNvPr id="5" name="备注占位符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zh-CN" altLang="en-US"/>
              <a:t>单击此处编辑母版文本样式</a:t>
            </a:r>
            <a:endParaRPr lang="zh-CN" altLang="en-US"/>
          </a:p>
          <a:p>
            <a:pPr lvl="1"/>
            <a:r>
              <a:rPr lang="zh-CN" altLang="en-US"/>
              <a:t>第二级</a:t>
            </a:r>
            <a:endParaRPr lang="zh-CN" altLang="en-US"/>
          </a:p>
          <a:p>
            <a:pPr lvl="2"/>
            <a:r>
              <a:rPr lang="zh-CN" altLang="en-US"/>
              <a:t>第三级</a:t>
            </a:r>
            <a:endParaRPr lang="zh-CN" altLang="en-US"/>
          </a:p>
          <a:p>
            <a:pPr lvl="3"/>
            <a:r>
              <a:rPr lang="zh-CN" altLang="en-US"/>
              <a:t>第四级</a:t>
            </a:r>
            <a:endParaRPr lang="zh-CN" altLang="en-US"/>
          </a:p>
          <a:p>
            <a:pPr lvl="4"/>
            <a:r>
              <a:rPr lang="zh-CN" altLang="en-US"/>
              <a:t>第五级</a:t>
            </a:r>
            <a:endParaRPr lang="zh-CN" altLang="en-US"/>
          </a:p>
        </p:txBody>
      </p:sp>
      <p:sp>
        <p:nvSpPr>
          <p:cNvPr id="6" name="页脚占位符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zh-CN" altLang="en-US"/>
          </a:p>
        </p:txBody>
      </p:sp>
      <p:sp>
        <p:nvSpPr>
          <p:cNvPr id="7" name="灯片编号占位符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E968C6FC-2464-488C-91EF-93AF87FFD96B}" type="slidenum">
              <a:rPr lang="zh-CN" altLang="en-US" smtClean="0"/>
            </a:fld>
            <a:endParaRPr lang="zh-CN" altLang="en-US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notesMaster" Target="../notesMasters/notesMaster1.xml"/><Relationship Id="rId1" Type="http://schemas.openxmlformats.org/officeDocument/2006/relationships/slide" Target="../slides/slide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notesMaster" Target="../notesMasters/notesMaster1.xml"/><Relationship Id="rId1" Type="http://schemas.openxmlformats.org/officeDocument/2006/relationships/slide" Target="../slides/slide2.xml"/></Relationships>
</file>

<file path=ppt/notesSlides/_rels/notesSlide3.xml.rels><?xml version="1.0" encoding="UTF-8" standalone="yes"?>
<Relationships xmlns="http://schemas.openxmlformats.org/package/2006/relationships"><Relationship Id="rId2" Type="http://schemas.openxmlformats.org/officeDocument/2006/relationships/notesMaster" Target="../notesMasters/notesMaster1.xml"/><Relationship Id="rId1" Type="http://schemas.openxmlformats.org/officeDocument/2006/relationships/slide" Target="../slides/slide3.xml"/></Relationships>
</file>

<file path=ppt/notesSlides/_rels/notesSlide4.xml.rels><?xml version="1.0" encoding="UTF-8" standalone="yes"?>
<Relationships xmlns="http://schemas.openxmlformats.org/package/2006/relationships"><Relationship Id="rId2" Type="http://schemas.openxmlformats.org/officeDocument/2006/relationships/notesMaster" Target="../notesMasters/notesMaster1.xml"/><Relationship Id="rId1" Type="http://schemas.openxmlformats.org/officeDocument/2006/relationships/slide" Target="../slides/slide4.xml"/></Relationships>
</file>

<file path=ppt/notesSlides/_rels/notesSlide5.xml.rels><?xml version="1.0" encoding="UTF-8" standalone="yes"?>
<Relationships xmlns="http://schemas.openxmlformats.org/package/2006/relationships"><Relationship Id="rId2" Type="http://schemas.openxmlformats.org/officeDocument/2006/relationships/notesMaster" Target="../notesMasters/notesMaster1.xml"/><Relationship Id="rId1" Type="http://schemas.openxmlformats.org/officeDocument/2006/relationships/slide" Target="../slides/slide5.xml"/></Relationships>
</file>

<file path=ppt/notesSlides/_rels/notesSlide6.xml.rels><?xml version="1.0" encoding="UTF-8" standalone="yes"?>
<Relationships xmlns="http://schemas.openxmlformats.org/package/2006/relationships"><Relationship Id="rId2" Type="http://schemas.openxmlformats.org/officeDocument/2006/relationships/notesMaster" Target="../notesMasters/notesMaster1.xml"/><Relationship Id="rId1" Type="http://schemas.openxmlformats.org/officeDocument/2006/relationships/slide" Target="../slides/slide6.xml"/></Relationships>
</file>

<file path=ppt/notesSlides/_rels/notesSlide7.xml.rels><?xml version="1.0" encoding="UTF-8" standalone="yes"?>
<Relationships xmlns="http://schemas.openxmlformats.org/package/2006/relationships"><Relationship Id="rId2" Type="http://schemas.openxmlformats.org/officeDocument/2006/relationships/notesMaster" Target="../notesMasters/notesMaster1.xml"/><Relationship Id="rId1" Type="http://schemas.openxmlformats.org/officeDocument/2006/relationships/slide" Target="../slides/slide7.xml"/></Relationships>
</file>

<file path=ppt/notesSlides/_rels/notesSlide8.xml.rels><?xml version="1.0" encoding="UTF-8" standalone="yes"?>
<Relationships xmlns="http://schemas.openxmlformats.org/package/2006/relationships"><Relationship Id="rId2" Type="http://schemas.openxmlformats.org/officeDocument/2006/relationships/notesMaster" Target="../notesMasters/notesMaster1.xml"/><Relationship Id="rId1" Type="http://schemas.openxmlformats.org/officeDocument/2006/relationships/slide" Target="../slides/slide8.xml"/></Relationships>
</file>

<file path=ppt/notesSlides/_rels/notesSlide9.xml.rels><?xml version="1.0" encoding="UTF-8" standalone="yes"?>
<Relationships xmlns="http://schemas.openxmlformats.org/package/2006/relationships"><Relationship Id="rId2" Type="http://schemas.openxmlformats.org/officeDocument/2006/relationships/notesMaster" Target="../notesMasters/notesMaster1.xml"/><Relationship Id="rId1" Type="http://schemas.openxmlformats.org/officeDocument/2006/relationships/slide" Target="../slides/slide9.xml"/></Relationships>
</file>

<file path=ppt/notesSlides/_rels/notesSlide10.xml.rels><?xml version="1.0" encoding="UTF-8" standalone="yes"?>
<Relationships xmlns="http://schemas.openxmlformats.org/package/2006/relationships"><Relationship Id="rId2" Type="http://schemas.openxmlformats.org/officeDocument/2006/relationships/notesMaster" Target="../notesMasters/notesMaster1.xml"/><Relationship Id="rId1" Type="http://schemas.openxmlformats.org/officeDocument/2006/relationships/slide" Target="../slides/slide10.xml"/></Relationships>
</file>

<file path=ppt/notesSlides/_rels/notesSlide11.xml.rels><?xml version="1.0" encoding="UTF-8" standalone="yes"?>
<Relationships xmlns="http://schemas.openxmlformats.org/package/2006/relationships"><Relationship Id="rId2" Type="http://schemas.openxmlformats.org/officeDocument/2006/relationships/notesMaster" Target="../notesMasters/notesMaster1.xml"/><Relationship Id="rId1" Type="http://schemas.openxmlformats.org/officeDocument/2006/relationships/slide" Target="../slides/slide11.xml"/></Relationships>
</file>

<file path=ppt/notesSlides/_rels/notesSlide12.xml.rels><?xml version="1.0" encoding="UTF-8" standalone="yes"?>
<Relationships xmlns="http://schemas.openxmlformats.org/package/2006/relationships"><Relationship Id="rId2" Type="http://schemas.openxmlformats.org/officeDocument/2006/relationships/notesMaster" Target="../notesMasters/notesMaster1.xml"/><Relationship Id="rId1" Type="http://schemas.openxmlformats.org/officeDocument/2006/relationships/slide" Target="../slides/slide12.xml"/></Relationships>
</file>

<file path=ppt/notesSlides/_rels/notesSlide13.xml.rels><?xml version="1.0" encoding="UTF-8" standalone="yes"?>
<Relationships xmlns="http://schemas.openxmlformats.org/package/2006/relationships"><Relationship Id="rId2" Type="http://schemas.openxmlformats.org/officeDocument/2006/relationships/notesMaster" Target="../notesMasters/notesMaster1.xml"/><Relationship Id="rId1" Type="http://schemas.openxmlformats.org/officeDocument/2006/relationships/slide" Target="../slides/slide13.xml"/></Relationships>
</file>

<file path=ppt/notesSlides/_rels/notesSlide14.xml.rels><?xml version="1.0" encoding="UTF-8" standalone="yes"?>
<Relationships xmlns="http://schemas.openxmlformats.org/package/2006/relationships"><Relationship Id="rId2" Type="http://schemas.openxmlformats.org/officeDocument/2006/relationships/notesMaster" Target="../notesMasters/notesMaster1.xml"/><Relationship Id="rId1" Type="http://schemas.openxmlformats.org/officeDocument/2006/relationships/slide" Target="../slides/slide14.xml"/></Relationships>
</file>

<file path=ppt/notesSlides/_rels/notesSlide15.xml.rels><?xml version="1.0" encoding="UTF-8" standalone="yes"?>
<Relationships xmlns="http://schemas.openxmlformats.org/package/2006/relationships"><Relationship Id="rId2" Type="http://schemas.openxmlformats.org/officeDocument/2006/relationships/notesMaster" Target="../notesMasters/notesMaster1.xml"/><Relationship Id="rId1" Type="http://schemas.openxmlformats.org/officeDocument/2006/relationships/slide" Target="../slides/slide15.xml"/></Relationships>
</file>

<file path=ppt/notesSlides/_rels/notesSlide16.xml.rels><?xml version="1.0" encoding="UTF-8" standalone="yes"?>
<Relationships xmlns="http://schemas.openxmlformats.org/package/2006/relationships"><Relationship Id="rId2" Type="http://schemas.openxmlformats.org/officeDocument/2006/relationships/notesMaster" Target="../notesMasters/notesMaster1.xml"/><Relationship Id="rId1" Type="http://schemas.openxmlformats.org/officeDocument/2006/relationships/slide" Target="../slides/slide16.xml"/></Relationships>
</file>

<file path=ppt/notesSlides/_rels/notesSlide17.xml.rels><?xml version="1.0" encoding="UTF-8" standalone="yes"?>
<Relationships xmlns="http://schemas.openxmlformats.org/package/2006/relationships"><Relationship Id="rId2" Type="http://schemas.openxmlformats.org/officeDocument/2006/relationships/notesMaster" Target="../notesMasters/notesMaster1.xml"/><Relationship Id="rId1" Type="http://schemas.openxmlformats.org/officeDocument/2006/relationships/slide" Target="../slides/slide17.xml"/></Relationships>
</file>

<file path=ppt/notesSlides/_rels/notesSlide18.xml.rels><?xml version="1.0" encoding="UTF-8" standalone="yes"?>
<Relationships xmlns="http://schemas.openxmlformats.org/package/2006/relationships"><Relationship Id="rId2" Type="http://schemas.openxmlformats.org/officeDocument/2006/relationships/notesMaster" Target="../notesMasters/notesMaster1.xml"/><Relationship Id="rId1" Type="http://schemas.openxmlformats.org/officeDocument/2006/relationships/slide" Target="../slides/slide18.xml"/></Relationships>
</file>

<file path=ppt/notesSlides/_rels/notesSlide19.xml.rels><?xml version="1.0" encoding="UTF-8" standalone="yes"?>
<Relationships xmlns="http://schemas.openxmlformats.org/package/2006/relationships"><Relationship Id="rId2" Type="http://schemas.openxmlformats.org/officeDocument/2006/relationships/notesMaster" Target="../notesMasters/notesMaster1.xml"/><Relationship Id="rId1" Type="http://schemas.openxmlformats.org/officeDocument/2006/relationships/slide" Target="../slides/slide19.xml"/></Relationships>
</file>

<file path=ppt/notesSlides/_rels/notesSlide20.xml.rels><?xml version="1.0" encoding="UTF-8" standalone="yes"?>
<Relationships xmlns="http://schemas.openxmlformats.org/package/2006/relationships"><Relationship Id="rId2" Type="http://schemas.openxmlformats.org/officeDocument/2006/relationships/notesMaster" Target="../notesMasters/notesMaster1.xml"/><Relationship Id="rId1" Type="http://schemas.openxmlformats.org/officeDocument/2006/relationships/slide" Target="../slides/slide20.xml"/></Relationships>
</file>

<file path=ppt/notesSlides/_rels/notesSlide21.xml.rels><?xml version="1.0" encoding="UTF-8" standalone="yes"?>
<Relationships xmlns="http://schemas.openxmlformats.org/package/2006/relationships"><Relationship Id="rId2" Type="http://schemas.openxmlformats.org/officeDocument/2006/relationships/notesMaster" Target="../notesMasters/notesMaster1.xml"/><Relationship Id="rId1" Type="http://schemas.openxmlformats.org/officeDocument/2006/relationships/slide" Target="../slides/slide21.xml"/></Relationships>
</file>

<file path=ppt/notesSlides/_rels/notesSlide22.xml.rels><?xml version="1.0" encoding="UTF-8" standalone="yes"?>
<Relationships xmlns="http://schemas.openxmlformats.org/package/2006/relationships"><Relationship Id="rId2" Type="http://schemas.openxmlformats.org/officeDocument/2006/relationships/notesMaster" Target="../notesMasters/notesMaster1.xml"/><Relationship Id="rId1" Type="http://schemas.openxmlformats.org/officeDocument/2006/relationships/slide" Target="../slides/slide22.xml"/></Relationships>
</file>

<file path=ppt/notesSlides/_rels/notesSlide23.xml.rels><?xml version="1.0" encoding="UTF-8" standalone="yes"?>
<Relationships xmlns="http://schemas.openxmlformats.org/package/2006/relationships"><Relationship Id="rId2" Type="http://schemas.openxmlformats.org/officeDocument/2006/relationships/notesMaster" Target="../notesMasters/notesMaster1.xml"/><Relationship Id="rId1" Type="http://schemas.openxmlformats.org/officeDocument/2006/relationships/slide" Target="../slides/slide23.xml"/></Relationships>
</file>

<file path=ppt/notesSlides/_rels/notesSlide24.xml.rels><?xml version="1.0" encoding="UTF-8" standalone="yes"?>
<Relationships xmlns="http://schemas.openxmlformats.org/package/2006/relationships"><Relationship Id="rId2" Type="http://schemas.openxmlformats.org/officeDocument/2006/relationships/notesMaster" Target="../notesMasters/notesMaster1.xml"/><Relationship Id="rId1" Type="http://schemas.openxmlformats.org/officeDocument/2006/relationships/slide" Target="../slides/slide24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8927DC7C-EA85-41EA-BE8E-3BC04B9579CE}" type="slidenum">
              <a:rPr lang="zh-CN" altLang="en-US" smtClean="0"/>
            </a:fld>
            <a:endParaRPr lang="zh-CN" altLang="en-US" dirty="0"/>
          </a:p>
        </p:txBody>
      </p:sp>
    </p:spTree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E968C6FC-2464-488C-91EF-93AF87FFD96B}" type="slidenum">
              <a:rPr lang="zh-CN" altLang="en-US" smtClean="0"/>
            </a:fld>
            <a:endParaRPr lang="zh-CN" altLang="en-US"/>
          </a:p>
        </p:txBody>
      </p:sp>
    </p:spTree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E968C6FC-2464-488C-91EF-93AF87FFD96B}" type="slidenum">
              <a:rPr lang="zh-CN" altLang="en-US" smtClean="0"/>
            </a:fld>
            <a:endParaRPr lang="zh-CN" altLang="en-US"/>
          </a:p>
        </p:txBody>
      </p:sp>
    </p:spTree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E968C6FC-2464-488C-91EF-93AF87FFD96B}" type="slidenum">
              <a:rPr lang="zh-CN" altLang="en-US" smtClean="0"/>
            </a:fld>
            <a:endParaRPr lang="zh-CN" altLang="en-US"/>
          </a:p>
        </p:txBody>
      </p:sp>
    </p:spTree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E968C6FC-2464-488C-91EF-93AF87FFD96B}" type="slidenum">
              <a:rPr lang="zh-CN" altLang="en-US" smtClean="0"/>
            </a:fld>
            <a:endParaRPr lang="zh-CN" altLang="en-US"/>
          </a:p>
        </p:txBody>
      </p:sp>
    </p:spTree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E968C6FC-2464-488C-91EF-93AF87FFD96B}" type="slidenum">
              <a:rPr lang="zh-CN" altLang="en-US" smtClean="0"/>
            </a:fld>
            <a:endParaRPr lang="zh-CN" altLang="en-US"/>
          </a:p>
        </p:txBody>
      </p:sp>
    </p:spTree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E968C6FC-2464-488C-91EF-93AF87FFD96B}" type="slidenum">
              <a:rPr lang="zh-CN" altLang="en-US" smtClean="0"/>
            </a:fld>
            <a:endParaRPr lang="zh-CN" altLang="en-US"/>
          </a:p>
        </p:txBody>
      </p:sp>
    </p:spTree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E968C6FC-2464-488C-91EF-93AF87FFD96B}" type="slidenum">
              <a:rPr lang="zh-CN" altLang="en-US" smtClean="0"/>
            </a:fld>
            <a:endParaRPr lang="zh-CN" altLang="en-US"/>
          </a:p>
        </p:txBody>
      </p:sp>
    </p:spTree>
  </p:cSld>
  <p:clrMapOvr>
    <a:masterClrMapping/>
  </p:clrMapOvr>
</p:notes>
</file>

<file path=ppt/notesSlides/notesSlide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E968C6FC-2464-488C-91EF-93AF87FFD96B}" type="slidenum">
              <a:rPr lang="zh-CN" altLang="en-US" smtClean="0"/>
            </a:fld>
            <a:endParaRPr lang="zh-CN" altLang="en-US"/>
          </a:p>
        </p:txBody>
      </p:sp>
    </p:spTree>
  </p:cSld>
  <p:clrMapOvr>
    <a:masterClrMapping/>
  </p:clrMapOvr>
</p:notes>
</file>

<file path=ppt/notesSlides/notesSlide1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E968C6FC-2464-488C-91EF-93AF87FFD96B}" type="slidenum">
              <a:rPr lang="zh-CN" altLang="en-US" smtClean="0"/>
            </a:fld>
            <a:endParaRPr lang="zh-CN" altLang="en-US"/>
          </a:p>
        </p:txBody>
      </p:sp>
    </p:spTree>
  </p:cSld>
  <p:clrMapOvr>
    <a:masterClrMapping/>
  </p:clrMapOvr>
</p:notes>
</file>

<file path=ppt/notesSlides/notesSlide1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E968C6FC-2464-488C-91EF-93AF87FFD96B}" type="slidenum">
              <a:rPr lang="zh-CN" altLang="en-US" smtClean="0"/>
            </a:fld>
            <a:endParaRPr lang="zh-CN" altLang="en-US"/>
          </a:p>
        </p:txBody>
      </p:sp>
    </p:spTree>
  </p:cSld>
  <p:clrMapOvr>
    <a:masterClrMapping/>
  </p:clrMapOvr>
</p:notes>
</file>

<file path=ppt/notesSlides/notesSlide1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E968C6FC-2464-488C-91EF-93AF87FFD96B}" type="slidenum">
              <a:rPr lang="zh-CN" altLang="en-US" smtClean="0"/>
            </a:fld>
            <a:endParaRPr lang="zh-CN" altLang="en-US"/>
          </a:p>
        </p:txBody>
      </p:sp>
    </p:spTree>
  </p:cSld>
  <p:clrMapOvr>
    <a:masterClrMapping/>
  </p:clrMapOvr>
</p:notes>
</file>

<file path=ppt/notesSlides/notesSlide1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E968C6FC-2464-488C-91EF-93AF87FFD96B}" type="slidenum">
              <a:rPr lang="zh-CN" altLang="en-US" smtClean="0"/>
            </a:fld>
            <a:endParaRPr lang="zh-CN" altLang="en-US"/>
          </a:p>
        </p:txBody>
      </p:sp>
    </p:spTree>
  </p:cSld>
  <p:clrMapOvr>
    <a:masterClrMapping/>
  </p:clrMapOvr>
</p:notes>
</file>

<file path=ppt/notesSlides/notesSlide1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E968C6FC-2464-488C-91EF-93AF87FFD96B}" type="slidenum">
              <a:rPr lang="zh-CN" altLang="en-US" smtClean="0"/>
            </a:fld>
            <a:endParaRPr lang="zh-CN" altLang="en-US"/>
          </a:p>
        </p:txBody>
      </p:sp>
    </p:spTree>
  </p:cSld>
  <p:clrMapOvr>
    <a:masterClrMapping/>
  </p:clrMapOvr>
</p:notes>
</file>

<file path=ppt/notesSlides/notesSlide1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E968C6FC-2464-488C-91EF-93AF87FFD96B}" type="slidenum">
              <a:rPr lang="zh-CN" altLang="en-US" smtClean="0"/>
            </a:fld>
            <a:endParaRPr lang="zh-CN" altLang="en-US"/>
          </a:p>
        </p:txBody>
      </p:sp>
    </p:spTree>
  </p:cSld>
  <p:clrMapOvr>
    <a:masterClrMapping/>
  </p:clrMapOvr>
</p:notes>
</file>

<file path=ppt/notesSlides/notesSlide1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E968C6FC-2464-488C-91EF-93AF87FFD96B}" type="slidenum">
              <a:rPr lang="zh-CN" altLang="en-US" smtClean="0"/>
            </a:fld>
            <a:endParaRPr lang="zh-CN" altLang="en-US"/>
          </a:p>
        </p:txBody>
      </p:sp>
    </p:spTree>
  </p:cSld>
  <p:clrMapOvr>
    <a:masterClrMapping/>
  </p:clrMapOvr>
</p:notes>
</file>

<file path=ppt/notesSlides/notesSlide1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E968C6FC-2464-488C-91EF-93AF87FFD96B}" type="slidenum">
              <a:rPr lang="zh-CN" altLang="en-US" smtClean="0"/>
            </a:fld>
            <a:endParaRPr lang="zh-CN" altLang="en-US"/>
          </a:p>
        </p:txBody>
      </p:sp>
    </p:spTree>
  </p:cSld>
  <p:clrMapOvr>
    <a:masterClrMapping/>
  </p:clrMapOvr>
</p:notes>
</file>

<file path=ppt/notesSlides/notesSlide1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E968C6FC-2464-488C-91EF-93AF87FFD96B}" type="slidenum">
              <a:rPr lang="zh-CN" altLang="en-US" smtClean="0"/>
            </a:fld>
            <a:endParaRPr lang="zh-CN" altLang="en-US"/>
          </a:p>
        </p:txBody>
      </p:sp>
    </p:spTree>
  </p:cSld>
  <p:clrMapOvr>
    <a:masterClrMapping/>
  </p:clrMapOvr>
</p:notes>
</file>

<file path=ppt/notesSlides/notesSlide1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E968C6FC-2464-488C-91EF-93AF87FFD96B}" type="slidenum">
              <a:rPr lang="zh-CN" altLang="en-US" smtClean="0"/>
            </a:fld>
            <a:endParaRPr lang="zh-CN" altLang="en-US"/>
          </a:p>
        </p:txBody>
      </p:sp>
    </p:spTree>
  </p:cSld>
  <p:clrMapOvr>
    <a:masterClrMapping/>
  </p:clrMapOvr>
</p:notes>
</file>

<file path=ppt/notesSlides/notesSlide2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E968C6FC-2464-488C-91EF-93AF87FFD96B}" type="slidenum">
              <a:rPr lang="zh-CN" altLang="en-US" smtClean="0"/>
            </a:fld>
            <a:endParaRPr lang="zh-CN" altLang="en-US"/>
          </a:p>
        </p:txBody>
      </p:sp>
    </p:spTree>
  </p:cSld>
  <p:clrMapOvr>
    <a:masterClrMapping/>
  </p:clrMapOvr>
</p:notes>
</file>

<file path=ppt/notesSlides/notesSlide2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E968C6FC-2464-488C-91EF-93AF87FFD96B}" type="slidenum">
              <a:rPr lang="zh-CN" altLang="en-US" smtClean="0"/>
            </a:fld>
            <a:endParaRPr lang="zh-CN" altLang="en-US"/>
          </a:p>
        </p:txBody>
      </p:sp>
    </p:spTree>
  </p:cSld>
  <p:clrMapOvr>
    <a:masterClrMapping/>
  </p:clrMapOvr>
</p:notes>
</file>

<file path=ppt/notesSlides/notesSlide2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E968C6FC-2464-488C-91EF-93AF87FFD96B}" type="slidenum">
              <a:rPr lang="zh-CN" altLang="en-US" smtClean="0"/>
            </a:fld>
            <a:endParaRPr lang="zh-CN" altLang="en-US"/>
          </a:p>
        </p:txBody>
      </p:sp>
    </p:spTree>
  </p:cSld>
  <p:clrMapOvr>
    <a:masterClrMapping/>
  </p:clrMapOvr>
</p:notes>
</file>

<file path=ppt/notesSlides/notesSlide2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E968C6FC-2464-488C-91EF-93AF87FFD96B}" type="slidenum">
              <a:rPr lang="zh-CN" altLang="en-US" smtClean="0"/>
            </a:fld>
            <a:endParaRPr lang="zh-CN" altLang="en-US"/>
          </a:p>
        </p:txBody>
      </p:sp>
    </p:spTree>
  </p:cSld>
  <p:clrMapOvr>
    <a:masterClrMapping/>
  </p:clrMapOvr>
</p:notes>
</file>

<file path=ppt/notesSlides/notesSlide2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E968C6FC-2464-488C-91EF-93AF87FFD96B}" type="slidenum">
              <a:rPr lang="zh-CN" altLang="en-US" smtClean="0"/>
            </a:fld>
            <a:endParaRPr lang="zh-CN" altLang="en-US"/>
          </a:p>
        </p:txBody>
      </p:sp>
    </p:spTree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8.xml.rels><?xml version="1.0" encoding="UTF-8" standalone="yes"?>
<Relationships xmlns="http://schemas.openxmlformats.org/package/2006/relationships"><Relationship Id="rId4" Type="http://schemas.openxmlformats.org/officeDocument/2006/relationships/hyperlink" Target="http://teliss.blog.163.com/" TargetMode="External"/><Relationship Id="rId3" Type="http://schemas.openxmlformats.org/officeDocument/2006/relationships/hyperlink" Target="http://weibo.com/teliss" TargetMode="External"/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2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仅标题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6" name="组合 5"/>
          <p:cNvGrpSpPr/>
          <p:nvPr userDrawn="1"/>
        </p:nvGrpSpPr>
        <p:grpSpPr>
          <a:xfrm>
            <a:off x="0" y="195459"/>
            <a:ext cx="8572103" cy="913540"/>
            <a:chOff x="0" y="3062715"/>
            <a:chExt cx="8572103" cy="913540"/>
          </a:xfrm>
        </p:grpSpPr>
        <p:sp>
          <p:nvSpPr>
            <p:cNvPr id="7" name="矩形 6"/>
            <p:cNvSpPr/>
            <p:nvPr/>
          </p:nvSpPr>
          <p:spPr>
            <a:xfrm>
              <a:off x="0" y="3089564"/>
              <a:ext cx="8169850" cy="886691"/>
            </a:xfrm>
            <a:prstGeom prst="rect">
              <a:avLst/>
            </a:prstGeom>
            <a:solidFill>
              <a:srgbClr val="0162A7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  <p:sp>
          <p:nvSpPr>
            <p:cNvPr id="10" name="文本框 9"/>
            <p:cNvSpPr txBox="1"/>
            <p:nvPr/>
          </p:nvSpPr>
          <p:spPr>
            <a:xfrm>
              <a:off x="8262223" y="3062715"/>
              <a:ext cx="309880" cy="553085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endParaRPr lang="zh-CN" altLang="en-US" sz="3000" b="1" dirty="0">
                <a:solidFill>
                  <a:srgbClr val="BC2823"/>
                </a:solidFill>
                <a:latin typeface="微软雅黑" panose="020B0503020204020204" pitchFamily="34" charset="-122"/>
                <a:ea typeface="微软雅黑" panose="020B0503020204020204" pitchFamily="34" charset="-122"/>
              </a:endParaRPr>
            </a:p>
          </p:txBody>
        </p:sp>
      </p:grpSp>
      <p:sp>
        <p:nvSpPr>
          <p:cNvPr id="2" name="标题 1"/>
          <p:cNvSpPr>
            <a:spLocks noGrp="1"/>
          </p:cNvSpPr>
          <p:nvPr>
            <p:ph type="title"/>
          </p:nvPr>
        </p:nvSpPr>
        <p:spPr>
          <a:xfrm>
            <a:off x="-120" y="376326"/>
            <a:ext cx="10515600" cy="576984"/>
          </a:xfrm>
        </p:spPr>
        <p:txBody>
          <a:bodyPr>
            <a:noAutofit/>
          </a:bodyPr>
          <a:lstStyle>
            <a:lvl1pPr>
              <a:defRPr sz="2800" b="1">
                <a:solidFill>
                  <a:schemeClr val="bg1"/>
                </a:solidFill>
              </a:defRPr>
            </a:lvl1pPr>
          </a:lstStyle>
          <a:p>
            <a:r>
              <a:rPr lang="zh-CN" altLang="en-US" dirty="0"/>
              <a:t>单击此处编辑母版标题样式</a:t>
            </a:r>
            <a:endParaRPr lang="zh-CN" altLang="en-US" dirty="0"/>
          </a:p>
        </p:txBody>
      </p:sp>
      <p:sp>
        <p:nvSpPr>
          <p:cNvPr id="3" name="日期占位符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997B5FA-0921-464F-AAE1-844C04324D75}" type="datetimeFigureOut">
              <a:rPr lang="zh-CN" altLang="en-US" smtClean="0"/>
            </a:fld>
            <a:endParaRPr lang="zh-CN" altLang="en-US"/>
          </a:p>
        </p:txBody>
      </p:sp>
      <p:sp>
        <p:nvSpPr>
          <p:cNvPr id="4" name="页脚占位符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5" name="灯片编号占位符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65CE74E-AB26-4998-AD42-012C4C1AD076}" type="slidenum">
              <a:rPr lang="zh-CN" altLang="en-US" smtClean="0"/>
            </a:fld>
            <a:endParaRPr lang="zh-CN" altLang="en-US"/>
          </a:p>
        </p:txBody>
      </p:sp>
      <p:sp>
        <p:nvSpPr>
          <p:cNvPr id="11" name="KSO_Shape"/>
          <p:cNvSpPr/>
          <p:nvPr userDrawn="1"/>
        </p:nvSpPr>
        <p:spPr>
          <a:xfrm>
            <a:off x="242635" y="467996"/>
            <a:ext cx="383120" cy="383120"/>
          </a:xfrm>
          <a:custGeom>
            <a:avLst/>
            <a:gdLst>
              <a:gd name="connsiteX0" fmla="*/ 171957 w 576064"/>
              <a:gd name="connsiteY0" fmla="*/ 96048 h 576064"/>
              <a:gd name="connsiteX1" fmla="*/ 171957 w 576064"/>
              <a:gd name="connsiteY1" fmla="*/ 480016 h 576064"/>
              <a:gd name="connsiteX2" fmla="*/ 502964 w 576064"/>
              <a:gd name="connsiteY2" fmla="*/ 288032 h 576064"/>
              <a:gd name="connsiteX3" fmla="*/ 288032 w 576064"/>
              <a:gd name="connsiteY3" fmla="*/ 0 h 576064"/>
              <a:gd name="connsiteX4" fmla="*/ 576064 w 576064"/>
              <a:gd name="connsiteY4" fmla="*/ 288032 h 576064"/>
              <a:gd name="connsiteX5" fmla="*/ 288032 w 576064"/>
              <a:gd name="connsiteY5" fmla="*/ 576064 h 576064"/>
              <a:gd name="connsiteX6" fmla="*/ 0 w 576064"/>
              <a:gd name="connsiteY6" fmla="*/ 288032 h 576064"/>
              <a:gd name="connsiteX7" fmla="*/ 288032 w 576064"/>
              <a:gd name="connsiteY7" fmla="*/ 0 h 576064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</a:cxnLst>
            <a:rect l="l" t="t" r="r" b="b"/>
            <a:pathLst>
              <a:path w="576064" h="576064">
                <a:moveTo>
                  <a:pt x="171957" y="96048"/>
                </a:moveTo>
                <a:lnTo>
                  <a:pt x="171957" y="480016"/>
                </a:lnTo>
                <a:lnTo>
                  <a:pt x="502964" y="288032"/>
                </a:lnTo>
                <a:close/>
                <a:moveTo>
                  <a:pt x="288032" y="0"/>
                </a:moveTo>
                <a:cubicBezTo>
                  <a:pt x="447108" y="0"/>
                  <a:pt x="576064" y="128956"/>
                  <a:pt x="576064" y="288032"/>
                </a:cubicBezTo>
                <a:cubicBezTo>
                  <a:pt x="576064" y="447108"/>
                  <a:pt x="447108" y="576064"/>
                  <a:pt x="288032" y="576064"/>
                </a:cubicBezTo>
                <a:cubicBezTo>
                  <a:pt x="128956" y="576064"/>
                  <a:pt x="0" y="447108"/>
                  <a:pt x="0" y="288032"/>
                </a:cubicBezTo>
                <a:cubicBezTo>
                  <a:pt x="0" y="128956"/>
                  <a:pt x="128956" y="0"/>
                  <a:pt x="288032" y="0"/>
                </a:cubicBezTo>
                <a:close/>
              </a:path>
            </a:pathLst>
          </a:cu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>
            <a:scene3d>
              <a:camera prst="orthographicFront"/>
              <a:lightRig rig="threePt" dir="t"/>
            </a:scene3d>
            <a:sp3d>
              <a:contourClr>
                <a:srgbClr val="FFFFFF"/>
              </a:contourClr>
            </a:sp3d>
          </a:bodyPr>
          <a:lstStyle/>
          <a:p>
            <a:pPr algn="ctr" eaLnBrk="1" fontAlgn="auto" hangingPunct="1">
              <a:spcBef>
                <a:spcPts val="0"/>
              </a:spcBef>
              <a:spcAft>
                <a:spcPts val="0"/>
              </a:spcAft>
              <a:defRPr/>
            </a:pPr>
            <a:endParaRPr lang="zh-CN" altLang="en-US">
              <a:solidFill>
                <a:srgbClr val="FFFFFF"/>
              </a:solidFill>
            </a:endParaRPr>
          </a:p>
        </p:txBody>
      </p:sp>
      <p:pic>
        <p:nvPicPr>
          <p:cNvPr id="12" name="图片 11" descr="微信图片_20200420095924"/>
          <p:cNvPicPr>
            <a:picLocks noChangeAspect="1"/>
          </p:cNvPicPr>
          <p:nvPr userDrawn="1"/>
        </p:nvPicPr>
        <p:blipFill>
          <a:blip r:embed="rId2"/>
          <a:stretch>
            <a:fillRect/>
          </a:stretch>
        </p:blipFill>
        <p:spPr>
          <a:xfrm>
            <a:off x="8387080" y="156210"/>
            <a:ext cx="3190240" cy="952500"/>
          </a:xfrm>
          <a:prstGeom prst="rect">
            <a:avLst/>
          </a:prstGeom>
        </p:spPr>
      </p:pic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slow" p14:dur="2000">
        <p:checker/>
      </p:transition>
    </mc:Choice>
    <mc:Fallback>
      <p:transition spd="slow">
        <p:checker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2" presetClass="entr" presetSubtype="8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"/>
                                        <p:tgtEl>
                                          <p:spTgt spid="11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-#ppt_w*1.125000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Effect transition="in" filter="wipe(right)">
                                      <p:cBhvr>
                                        <p:cTn id="8" dur="500"/>
                                        <p:tgtEl>
                                          <p:spTgt spid="1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9" presetID="10" presetClass="entr" presetSubtype="0" fill="hold" grpId="0" nodeType="withEffect">
                                  <p:stCondLst>
                                    <p:cond delay="30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1" dur="5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" grpId="0"/>
      <p:bldP spid="11" grpId="0" animBg="1"/>
    </p:bldLst>
  </p:timing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空白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日期占位符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997B5FA-0921-464F-AAE1-844C04324D75}" type="datetimeFigureOut">
              <a:rPr lang="zh-CN" altLang="en-US" smtClean="0"/>
            </a:fld>
            <a:endParaRPr lang="zh-CN" altLang="en-US"/>
          </a:p>
        </p:txBody>
      </p:sp>
      <p:sp>
        <p:nvSpPr>
          <p:cNvPr id="3" name="页脚占位符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65CE74E-AB26-4998-AD42-012C4C1AD076}" type="slidenum">
              <a:rPr lang="zh-CN" altLang="en-US" smtClean="0"/>
            </a:fld>
            <a:endParaRPr lang="zh-CN" altLang="en-US"/>
          </a:p>
        </p:txBody>
      </p: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slow" p14:dur="2000">
        <p:checker/>
      </p:transition>
    </mc:Choice>
    <mc:Fallback>
      <p:transition spd="slow">
        <p:checker/>
      </p:transition>
    </mc:Fallback>
  </mc:AlternateContent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标题幻灯片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ctrTitle"/>
          </p:nvPr>
        </p:nvSpPr>
        <p:spPr>
          <a:xfrm>
            <a:off x="1524000" y="1122363"/>
            <a:ext cx="9144000" cy="2387600"/>
          </a:xfrm>
        </p:spPr>
        <p:txBody>
          <a:bodyPr anchor="b"/>
          <a:lstStyle>
            <a:lvl1pPr algn="ctr">
              <a:defRPr sz="6000"/>
            </a:lvl1pPr>
          </a:lstStyle>
          <a:p>
            <a:r>
              <a:rPr lang="zh-CN" altLang="en-US"/>
              <a:t>单击此处编辑母版标题样式</a:t>
            </a:r>
            <a:endParaRPr lang="zh-CN" altLang="en-US"/>
          </a:p>
        </p:txBody>
      </p:sp>
      <p:sp>
        <p:nvSpPr>
          <p:cNvPr id="3" name="副标题 2"/>
          <p:cNvSpPr>
            <a:spLocks noGrp="1"/>
          </p:cNvSpPr>
          <p:nvPr>
            <p:ph type="subTitle" idx="1"/>
          </p:nvPr>
        </p:nvSpPr>
        <p:spPr>
          <a:xfrm>
            <a:off x="1524000" y="3602038"/>
            <a:ext cx="9144000" cy="1655762"/>
          </a:xfrm>
        </p:spPr>
        <p:txBody>
          <a:bodyPr/>
          <a:lstStyle>
            <a:lvl1pPr marL="0" indent="0" algn="ctr">
              <a:buNone/>
              <a:defRPr sz="24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zh-CN" altLang="en-US"/>
              <a:t>单击此处编辑母版副标题样式</a:t>
            </a:r>
            <a:endParaRPr lang="zh-CN" altLang="en-US"/>
          </a:p>
        </p:txBody>
      </p:sp>
      <p:sp>
        <p:nvSpPr>
          <p:cNvPr id="4" name="日期占位符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2F288E0-7875-42C4-84C8-98DBBD3BF4D2}" type="datetimeFigureOut">
              <a:rPr lang="zh-CN" altLang="en-US" smtClean="0"/>
            </a:fld>
            <a:endParaRPr lang="zh-CN" altLang="en-US"/>
          </a:p>
        </p:txBody>
      </p:sp>
      <p:sp>
        <p:nvSpPr>
          <p:cNvPr id="5" name="页脚占位符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6" name="灯片编号占位符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D9BB5D0-35E4-459D-AEF3-FE4D7C45CC19}" type="slidenum">
              <a:rPr lang="zh-CN" altLang="en-US" smtClean="0"/>
            </a:fld>
            <a:endParaRPr lang="zh-CN" altLang="en-US"/>
          </a:p>
        </p:txBody>
      </p: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slow" p14:dur="2000">
        <p:checker/>
      </p:transition>
    </mc:Choice>
    <mc:Fallback>
      <p:transition spd="slow">
        <p:checker/>
      </p:transition>
    </mc:Fallback>
  </mc:AlternateContent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>
  <p:cSld name="空白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userDrawn="1">
  <p:cSld name="标题和内容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仅标题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</p:spPr>
        <p:txBody>
          <a:bodyPr/>
          <a:lstStyle/>
          <a:p>
            <a:r>
              <a:rPr lang="zh-CN" altLang="en-US"/>
              <a:t>单击此处编辑母版标题样式</a:t>
            </a:r>
            <a:endParaRPr lang="zh-CN" altLang="en-US"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标题幻灯片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ctrTitle"/>
          </p:nvPr>
        </p:nvSpPr>
        <p:spPr>
          <a:xfrm>
            <a:off x="1524000" y="1122363"/>
            <a:ext cx="9144000" cy="2387600"/>
          </a:xfrm>
        </p:spPr>
        <p:txBody>
          <a:bodyPr anchor="b"/>
          <a:lstStyle>
            <a:lvl1pPr algn="ctr">
              <a:defRPr sz="6000"/>
            </a:lvl1pPr>
          </a:lstStyle>
          <a:p>
            <a:r>
              <a:rPr lang="zh-CN" altLang="en-US"/>
              <a:t>单击此处编辑母版标题样式</a:t>
            </a:r>
            <a:endParaRPr lang="zh-CN" altLang="en-US"/>
          </a:p>
        </p:txBody>
      </p:sp>
      <p:sp>
        <p:nvSpPr>
          <p:cNvPr id="3" name="副标题 2"/>
          <p:cNvSpPr>
            <a:spLocks noGrp="1"/>
          </p:cNvSpPr>
          <p:nvPr>
            <p:ph type="subTitle" idx="1"/>
          </p:nvPr>
        </p:nvSpPr>
        <p:spPr>
          <a:xfrm>
            <a:off x="1524000" y="3602038"/>
            <a:ext cx="9144000" cy="1655762"/>
          </a:xfrm>
        </p:spPr>
        <p:txBody>
          <a:bodyPr/>
          <a:lstStyle>
            <a:lvl1pPr marL="0" indent="0" algn="ctr">
              <a:buNone/>
              <a:defRPr sz="24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zh-CN" altLang="en-US"/>
              <a:t>单击此处编辑母版副标题样式</a:t>
            </a:r>
            <a:endParaRPr lang="zh-CN" altLang="en-US"/>
          </a:p>
        </p:txBody>
      </p:sp>
      <p:sp>
        <p:nvSpPr>
          <p:cNvPr id="4" name="日期占位符 3"/>
          <p:cNvSpPr>
            <a:spLocks noGrp="1"/>
          </p:cNvSpPr>
          <p:nvPr>
            <p:ph type="dt" sz="half" idx="10"/>
          </p:nvPr>
        </p:nvSpPr>
        <p:spPr>
          <a:xfrm>
            <a:off x="838200" y="6356350"/>
            <a:ext cx="2743200" cy="365125"/>
          </a:xfrm>
        </p:spPr>
        <p:txBody>
          <a:bodyPr/>
          <a:lstStyle/>
          <a:p>
            <a:fld id="{82F288E0-7875-42C4-84C8-98DBBD3BF4D2}" type="datetimeFigureOut">
              <a:rPr lang="zh-CN" altLang="en-US" smtClean="0"/>
            </a:fld>
            <a:endParaRPr lang="zh-CN" altLang="en-US"/>
          </a:p>
        </p:txBody>
      </p:sp>
      <p:sp>
        <p:nvSpPr>
          <p:cNvPr id="5" name="页脚占位符 4"/>
          <p:cNvSpPr>
            <a:spLocks noGrp="1"/>
          </p:cNvSpPr>
          <p:nvPr>
            <p:ph type="ftr" sz="quarter" idx="11"/>
          </p:nvPr>
        </p:nvSpPr>
        <p:spPr>
          <a:xfrm>
            <a:off x="4038600" y="6356350"/>
            <a:ext cx="4114800" cy="365125"/>
          </a:xfrm>
        </p:spPr>
        <p:txBody>
          <a:bodyPr/>
          <a:lstStyle/>
          <a:p>
            <a:endParaRPr lang="zh-CN" altLang="en-US"/>
          </a:p>
        </p:txBody>
      </p:sp>
      <p:sp>
        <p:nvSpPr>
          <p:cNvPr id="6" name="灯片编号占位符 5"/>
          <p:cNvSpPr>
            <a:spLocks noGrp="1"/>
          </p:cNvSpPr>
          <p:nvPr>
            <p:ph type="sldNum" sz="quarter" idx="12"/>
          </p:nvPr>
        </p:nvSpPr>
        <p:spPr>
          <a:xfrm>
            <a:off x="8610600" y="6356350"/>
            <a:ext cx="2743200" cy="365125"/>
          </a:xfrm>
        </p:spPr>
        <p:txBody>
          <a:bodyPr/>
          <a:lstStyle/>
          <a:p>
            <a:fld id="{7D9BB5D0-35E4-459D-AEF3-FE4D7C45CC19}" type="slidenum">
              <a:rPr lang="zh-CN" altLang="en-US" smtClean="0"/>
            </a:fld>
            <a:endParaRPr lang="zh-CN" altLang="en-US"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showMasterSp="0" userDrawn="1">
  <p:cSld name="2_标题幻灯片">
    <p:bg>
      <p:bgPr>
        <a:solidFill>
          <a:srgbClr val="487AB5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椭圆 3"/>
          <p:cNvSpPr/>
          <p:nvPr userDrawn="1"/>
        </p:nvSpPr>
        <p:spPr>
          <a:xfrm>
            <a:off x="1188525" y="4293096"/>
            <a:ext cx="3870883" cy="1224136"/>
          </a:xfrm>
          <a:prstGeom prst="ellipse">
            <a:avLst/>
          </a:prstGeom>
          <a:solidFill>
            <a:schemeClr val="tx2">
              <a:lumMod val="50000"/>
              <a:alpha val="23137"/>
            </a:schemeClr>
          </a:solidFill>
          <a:ln>
            <a:noFill/>
          </a:ln>
          <a:effectLst>
            <a:softEdge rad="317500"/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5" name="矩形 2"/>
          <p:cNvSpPr/>
          <p:nvPr userDrawn="1"/>
        </p:nvSpPr>
        <p:spPr>
          <a:xfrm>
            <a:off x="0" y="0"/>
            <a:ext cx="12192000" cy="3861048"/>
          </a:xfrm>
          <a:custGeom>
            <a:avLst/>
            <a:gdLst/>
            <a:ahLst/>
            <a:cxnLst/>
            <a:rect l="l" t="t" r="r" b="b"/>
            <a:pathLst>
              <a:path w="12192000" h="3284984">
                <a:moveTo>
                  <a:pt x="0" y="0"/>
                </a:moveTo>
                <a:lnTo>
                  <a:pt x="12192000" y="0"/>
                </a:lnTo>
                <a:lnTo>
                  <a:pt x="12192000" y="2855551"/>
                </a:lnTo>
                <a:cubicBezTo>
                  <a:pt x="10200663" y="3139752"/>
                  <a:pt x="8165292" y="3284984"/>
                  <a:pt x="6096000" y="3284984"/>
                </a:cubicBezTo>
                <a:cubicBezTo>
                  <a:pt x="4026708" y="3284984"/>
                  <a:pt x="1991337" y="3139752"/>
                  <a:pt x="0" y="2855551"/>
                </a:cubicBezTo>
                <a:close/>
              </a:path>
            </a:pathLst>
          </a:custGeom>
          <a:solidFill>
            <a:srgbClr val="FFFFFF">
              <a:alpha val="14902"/>
            </a:srgb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pic>
        <p:nvPicPr>
          <p:cNvPr id="6" name="Picture 2" descr="C:\Documents and Settings\t11318\桌面\白色咖啡.png"/>
          <p:cNvPicPr>
            <a:picLocks noChangeAspect="1" noChangeArrowheads="1"/>
          </p:cNvPicPr>
          <p:nvPr userDrawn="1"/>
        </p:nvPicPr>
        <p:blipFill>
          <a:blip r:embed="rId2" cstate="screen"/>
          <a:srcRect/>
          <a:stretch>
            <a:fillRect/>
          </a:stretch>
        </p:blipFill>
        <p:spPr bwMode="auto">
          <a:xfrm>
            <a:off x="946842" y="1396181"/>
            <a:ext cx="4354249" cy="3777605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11" name="文本框 10"/>
          <p:cNvSpPr txBox="1"/>
          <p:nvPr userDrawn="1"/>
        </p:nvSpPr>
        <p:spPr>
          <a:xfrm>
            <a:off x="5457847" y="1782461"/>
            <a:ext cx="6083717" cy="1862048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zh-CN" altLang="en-US" sz="11200" b="1" dirty="0" smtClean="0"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微软雅黑" panose="020B0503020204020204" pitchFamily="34" charset="-122"/>
                <a:ea typeface="微软雅黑" panose="020B0503020204020204" pitchFamily="34" charset="-122"/>
              </a:rPr>
              <a:t>谢谢大家</a:t>
            </a:r>
            <a:endParaRPr lang="en-US" altLang="zh-CN" sz="11200" b="1" dirty="0" smtClean="0">
              <a:solidFill>
                <a:schemeClr val="bg1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  <p:sp>
        <p:nvSpPr>
          <p:cNvPr id="14" name="Text Box 54"/>
          <p:cNvSpPr txBox="1">
            <a:spLocks noChangeArrowheads="1"/>
          </p:cNvSpPr>
          <p:nvPr userDrawn="1"/>
        </p:nvSpPr>
        <p:spPr bwMode="auto">
          <a:xfrm>
            <a:off x="6520247" y="3931141"/>
            <a:ext cx="4522222" cy="568304"/>
          </a:xfrm>
          <a:prstGeom prst="rect">
            <a:avLst/>
          </a:prstGeom>
          <a:noFill/>
          <a:ln w="9525">
            <a:noFill/>
            <a:miter lim="800000"/>
          </a:ln>
        </p:spPr>
        <p:txBody>
          <a:bodyPr lIns="91417" tIns="45708" rIns="91417" bIns="45708" anchor="ctr"/>
          <a:lstStyle/>
          <a:p>
            <a:pPr marL="0" algn="l" defTabSz="914400" rtl="0" eaLnBrk="1" fontAlgn="base" latinLnBrk="0" hangingPunct="1">
              <a:spcBef>
                <a:spcPct val="50000"/>
              </a:spcBef>
              <a:spcAft>
                <a:spcPct val="0"/>
              </a:spcAft>
            </a:pPr>
            <a:r>
              <a:rPr lang="en-US" altLang="zh-CN" sz="2400" kern="1200" dirty="0" smtClean="0">
                <a:solidFill>
                  <a:schemeClr val="bg1"/>
                </a:solidFill>
                <a:latin typeface="Tahoma" panose="020B0604030504040204" pitchFamily="34" charset="0"/>
                <a:ea typeface="微软雅黑" panose="020B0503020204020204" pitchFamily="34" charset="-122"/>
                <a:cs typeface="Tahoma" panose="020B0604030504040204" pitchFamily="34" charset="0"/>
              </a:rPr>
              <a:t> 11020228@qq.com</a:t>
            </a:r>
            <a:endParaRPr lang="en-US" altLang="zh-CN" sz="2400" kern="1200" dirty="0">
              <a:solidFill>
                <a:schemeClr val="bg1"/>
              </a:solidFill>
              <a:latin typeface="Tahoma" panose="020B0604030504040204" pitchFamily="34" charset="0"/>
              <a:ea typeface="微软雅黑" panose="020B0503020204020204" pitchFamily="34" charset="-122"/>
              <a:cs typeface="Tahoma" panose="020B0604030504040204" pitchFamily="34" charset="0"/>
            </a:endParaRPr>
          </a:p>
        </p:txBody>
      </p:sp>
      <p:sp>
        <p:nvSpPr>
          <p:cNvPr id="15" name="TextBox 10">
            <a:hlinkClick r:id="rId3"/>
          </p:cNvPr>
          <p:cNvSpPr>
            <a:spLocks noChangeArrowheads="1"/>
          </p:cNvSpPr>
          <p:nvPr userDrawn="1"/>
        </p:nvSpPr>
        <p:spPr bwMode="auto">
          <a:xfrm>
            <a:off x="6520247" y="5273355"/>
            <a:ext cx="4522222" cy="461665"/>
          </a:xfrm>
          <a:prstGeom prst="rect">
            <a:avLst/>
          </a:prstGeom>
          <a:noFill/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anchor="ctr">
            <a:spAutoFit/>
          </a:bodyPr>
          <a:lstStyle/>
          <a:p>
            <a:pPr fontAlgn="base">
              <a:spcBef>
                <a:spcPct val="50000"/>
              </a:spcBef>
              <a:spcAft>
                <a:spcPct val="0"/>
              </a:spcAft>
            </a:pPr>
            <a:r>
              <a:rPr lang="en-US" sz="2400" dirty="0" smtClean="0">
                <a:solidFill>
                  <a:schemeClr val="bg1"/>
                </a:solidFill>
                <a:latin typeface="微软雅黑 Light" panose="020B0502040204020203" pitchFamily="34" charset="-122"/>
                <a:ea typeface="微软雅黑 Light" panose="020B0502040204020203" pitchFamily="34" charset="-122"/>
                <a:cs typeface="Times New Roman" panose="02020603050405020304" pitchFamily="18" charset="0"/>
                <a:sym typeface="Arial" panose="020B0604020202020204" pitchFamily="34" charset="0"/>
              </a:rPr>
              <a:t>  </a:t>
            </a:r>
            <a:r>
              <a:rPr lang="en-US" sz="2400" dirty="0">
                <a:solidFill>
                  <a:schemeClr val="bg1"/>
                </a:solidFill>
                <a:latin typeface="Tahoma" panose="020B0604030504040204" pitchFamily="34" charset="0"/>
                <a:ea typeface="微软雅黑" panose="020B0503020204020204" pitchFamily="34" charset="-122"/>
                <a:cs typeface="Tahoma" panose="020B0604030504040204" pitchFamily="34" charset="0"/>
                <a:sym typeface="Arial" panose="020B0604020202020204" pitchFamily="34" charset="0"/>
              </a:rPr>
              <a:t>http://weibo.com/teliss</a:t>
            </a:r>
            <a:endParaRPr lang="en-US" sz="2400" dirty="0">
              <a:solidFill>
                <a:schemeClr val="bg1"/>
              </a:solidFill>
              <a:latin typeface="Tahoma" panose="020B0604030504040204" pitchFamily="34" charset="0"/>
              <a:ea typeface="微软雅黑" panose="020B0503020204020204" pitchFamily="34" charset="-122"/>
              <a:cs typeface="Tahoma" panose="020B0604030504040204" pitchFamily="34" charset="0"/>
              <a:sym typeface="Arial" panose="020B0604020202020204" pitchFamily="34" charset="0"/>
            </a:endParaRPr>
          </a:p>
        </p:txBody>
      </p:sp>
      <p:sp>
        <p:nvSpPr>
          <p:cNvPr id="16" name="Text Box 54">
            <a:hlinkClick r:id="rId4"/>
          </p:cNvPr>
          <p:cNvSpPr txBox="1">
            <a:spLocks noChangeArrowheads="1"/>
          </p:cNvSpPr>
          <p:nvPr userDrawn="1"/>
        </p:nvSpPr>
        <p:spPr bwMode="auto">
          <a:xfrm>
            <a:off x="6520247" y="4602248"/>
            <a:ext cx="4522222" cy="568304"/>
          </a:xfrm>
          <a:prstGeom prst="rect">
            <a:avLst/>
          </a:prstGeom>
          <a:noFill/>
          <a:ln w="9525">
            <a:noFill/>
            <a:miter lim="800000"/>
          </a:ln>
        </p:spPr>
        <p:txBody>
          <a:bodyPr lIns="91417" tIns="45708" rIns="91417" bIns="45708" anchor="ctr"/>
          <a:lstStyle/>
          <a:p>
            <a:pPr fontAlgn="base">
              <a:spcBef>
                <a:spcPct val="50000"/>
              </a:spcBef>
              <a:spcAft>
                <a:spcPct val="0"/>
              </a:spcAft>
            </a:pPr>
            <a:r>
              <a:rPr lang="en-US" altLang="zh-CN" sz="2400" kern="1200" dirty="0" smtClean="0">
                <a:solidFill>
                  <a:schemeClr val="bg1"/>
                </a:solidFill>
                <a:latin typeface="微软雅黑 Light" panose="020B0502040204020203" pitchFamily="34" charset="-122"/>
                <a:ea typeface="微软雅黑 Light" panose="020B0502040204020203" pitchFamily="34" charset="-122"/>
                <a:cs typeface="Times New Roman" panose="02020603050405020304" pitchFamily="18" charset="0"/>
              </a:rPr>
              <a:t>  </a:t>
            </a:r>
            <a:r>
              <a:rPr lang="en-US" altLang="zh-CN" sz="2400" dirty="0">
                <a:solidFill>
                  <a:schemeClr val="bg1"/>
                </a:solidFill>
                <a:latin typeface="Tahoma" panose="020B0604030504040204" pitchFamily="34" charset="0"/>
                <a:ea typeface="微软雅黑" panose="020B0503020204020204" pitchFamily="34" charset="-122"/>
                <a:cs typeface="Tahoma" panose="020B0604030504040204" pitchFamily="34" charset="0"/>
              </a:rPr>
              <a:t>http://teliss.blog.163.com</a:t>
            </a:r>
            <a:endParaRPr lang="en-US" altLang="zh-CN" sz="2400" dirty="0">
              <a:solidFill>
                <a:schemeClr val="bg1"/>
              </a:solidFill>
              <a:latin typeface="Tahoma" panose="020B0604030504040204" pitchFamily="34" charset="0"/>
              <a:ea typeface="微软雅黑" panose="020B0503020204020204" pitchFamily="34" charset="-122"/>
              <a:cs typeface="Tahoma" panose="020B0604030504040204" pitchFamily="34" charset="0"/>
            </a:endParaRPr>
          </a:p>
        </p:txBody>
      </p:sp>
      <p:grpSp>
        <p:nvGrpSpPr>
          <p:cNvPr id="17" name="组合 16"/>
          <p:cNvGrpSpPr>
            <a:grpSpLocks noChangeAspect="1"/>
          </p:cNvGrpSpPr>
          <p:nvPr userDrawn="1"/>
        </p:nvGrpSpPr>
        <p:grpSpPr>
          <a:xfrm>
            <a:off x="5815161" y="5251616"/>
            <a:ext cx="591140" cy="480022"/>
            <a:chOff x="3175" y="295276"/>
            <a:chExt cx="4856163" cy="3943350"/>
          </a:xfrm>
          <a:solidFill>
            <a:schemeClr val="bg1"/>
          </a:solidFill>
        </p:grpSpPr>
        <p:sp>
          <p:nvSpPr>
            <p:cNvPr id="18" name="Freeform 10"/>
            <p:cNvSpPr>
              <a:spLocks noEditPoints="1"/>
            </p:cNvSpPr>
            <p:nvPr/>
          </p:nvSpPr>
          <p:spPr bwMode="auto">
            <a:xfrm>
              <a:off x="3175" y="741363"/>
              <a:ext cx="4173538" cy="3497263"/>
            </a:xfrm>
            <a:custGeom>
              <a:avLst/>
              <a:gdLst>
                <a:gd name="T0" fmla="*/ 957 w 1111"/>
                <a:gd name="T1" fmla="*/ 394 h 930"/>
                <a:gd name="T2" fmla="*/ 936 w 1111"/>
                <a:gd name="T3" fmla="*/ 362 h 930"/>
                <a:gd name="T4" fmla="*/ 936 w 1111"/>
                <a:gd name="T5" fmla="*/ 235 h 930"/>
                <a:gd name="T6" fmla="*/ 652 w 1111"/>
                <a:gd name="T7" fmla="*/ 233 h 930"/>
                <a:gd name="T8" fmla="*/ 622 w 1111"/>
                <a:gd name="T9" fmla="*/ 219 h 930"/>
                <a:gd name="T10" fmla="*/ 608 w 1111"/>
                <a:gd name="T11" fmla="*/ 70 h 930"/>
                <a:gd name="T12" fmla="*/ 190 w 1111"/>
                <a:gd name="T13" fmla="*/ 233 h 930"/>
                <a:gd name="T14" fmla="*/ 0 w 1111"/>
                <a:gd name="T15" fmla="*/ 591 h 930"/>
                <a:gd name="T16" fmla="*/ 534 w 1111"/>
                <a:gd name="T17" fmla="*/ 930 h 930"/>
                <a:gd name="T18" fmla="*/ 1111 w 1111"/>
                <a:gd name="T19" fmla="*/ 568 h 930"/>
                <a:gd name="T20" fmla="*/ 957 w 1111"/>
                <a:gd name="T21" fmla="*/ 394 h 930"/>
                <a:gd name="T22" fmla="*/ 535 w 1111"/>
                <a:gd name="T23" fmla="*/ 854 h 930"/>
                <a:gd name="T24" fmla="*/ 128 w 1111"/>
                <a:gd name="T25" fmla="*/ 641 h 930"/>
                <a:gd name="T26" fmla="*/ 485 w 1111"/>
                <a:gd name="T27" fmla="*/ 353 h 930"/>
                <a:gd name="T28" fmla="*/ 892 w 1111"/>
                <a:gd name="T29" fmla="*/ 565 h 930"/>
                <a:gd name="T30" fmla="*/ 535 w 1111"/>
                <a:gd name="T31" fmla="*/ 854 h 93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</a:cxnLst>
              <a:rect l="0" t="0" r="r" b="b"/>
              <a:pathLst>
                <a:path w="1111" h="930">
                  <a:moveTo>
                    <a:pt x="957" y="394"/>
                  </a:moveTo>
                  <a:cubicBezTo>
                    <a:pt x="939" y="389"/>
                    <a:pt x="926" y="385"/>
                    <a:pt x="936" y="362"/>
                  </a:cubicBezTo>
                  <a:cubicBezTo>
                    <a:pt x="956" y="311"/>
                    <a:pt x="958" y="266"/>
                    <a:pt x="936" y="235"/>
                  </a:cubicBezTo>
                  <a:cubicBezTo>
                    <a:pt x="895" y="176"/>
                    <a:pt x="782" y="179"/>
                    <a:pt x="652" y="233"/>
                  </a:cubicBezTo>
                  <a:cubicBezTo>
                    <a:pt x="652" y="233"/>
                    <a:pt x="611" y="251"/>
                    <a:pt x="622" y="219"/>
                  </a:cubicBezTo>
                  <a:cubicBezTo>
                    <a:pt x="642" y="155"/>
                    <a:pt x="639" y="101"/>
                    <a:pt x="608" y="70"/>
                  </a:cubicBezTo>
                  <a:cubicBezTo>
                    <a:pt x="537" y="0"/>
                    <a:pt x="350" y="73"/>
                    <a:pt x="190" y="233"/>
                  </a:cubicBezTo>
                  <a:cubicBezTo>
                    <a:pt x="69" y="353"/>
                    <a:pt x="0" y="481"/>
                    <a:pt x="0" y="591"/>
                  </a:cubicBezTo>
                  <a:cubicBezTo>
                    <a:pt x="0" y="801"/>
                    <a:pt x="270" y="930"/>
                    <a:pt x="534" y="930"/>
                  </a:cubicBezTo>
                  <a:cubicBezTo>
                    <a:pt x="881" y="930"/>
                    <a:pt x="1111" y="728"/>
                    <a:pt x="1111" y="568"/>
                  </a:cubicBezTo>
                  <a:cubicBezTo>
                    <a:pt x="1111" y="472"/>
                    <a:pt x="1030" y="417"/>
                    <a:pt x="957" y="394"/>
                  </a:cubicBezTo>
                  <a:close/>
                  <a:moveTo>
                    <a:pt x="535" y="854"/>
                  </a:moveTo>
                  <a:cubicBezTo>
                    <a:pt x="324" y="875"/>
                    <a:pt x="142" y="779"/>
                    <a:pt x="128" y="641"/>
                  </a:cubicBezTo>
                  <a:cubicBezTo>
                    <a:pt x="114" y="503"/>
                    <a:pt x="274" y="373"/>
                    <a:pt x="485" y="353"/>
                  </a:cubicBezTo>
                  <a:cubicBezTo>
                    <a:pt x="696" y="332"/>
                    <a:pt x="878" y="427"/>
                    <a:pt x="892" y="565"/>
                  </a:cubicBezTo>
                  <a:cubicBezTo>
                    <a:pt x="906" y="704"/>
                    <a:pt x="746" y="833"/>
                    <a:pt x="535" y="854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endParaRPr lang="zh-CN" altLang="en-US"/>
            </a:p>
          </p:txBody>
        </p:sp>
        <p:sp>
          <p:nvSpPr>
            <p:cNvPr id="19" name="Freeform 11"/>
            <p:cNvSpPr/>
            <p:nvPr/>
          </p:nvSpPr>
          <p:spPr bwMode="auto">
            <a:xfrm>
              <a:off x="3094038" y="295276"/>
              <a:ext cx="1765300" cy="1868488"/>
            </a:xfrm>
            <a:custGeom>
              <a:avLst/>
              <a:gdLst>
                <a:gd name="T0" fmla="*/ 364 w 470"/>
                <a:gd name="T1" fmla="*/ 128 h 497"/>
                <a:gd name="T2" fmla="*/ 43 w 470"/>
                <a:gd name="T3" fmla="*/ 24 h 497"/>
                <a:gd name="T4" fmla="*/ 43 w 470"/>
                <a:gd name="T5" fmla="*/ 24 h 497"/>
                <a:gd name="T6" fmla="*/ 5 w 470"/>
                <a:gd name="T7" fmla="*/ 82 h 497"/>
                <a:gd name="T8" fmla="*/ 63 w 470"/>
                <a:gd name="T9" fmla="*/ 119 h 497"/>
                <a:gd name="T10" fmla="*/ 291 w 470"/>
                <a:gd name="T11" fmla="*/ 193 h 497"/>
                <a:gd name="T12" fmla="*/ 341 w 470"/>
                <a:gd name="T13" fmla="*/ 428 h 497"/>
                <a:gd name="T14" fmla="*/ 341 w 470"/>
                <a:gd name="T15" fmla="*/ 428 h 497"/>
                <a:gd name="T16" fmla="*/ 373 w 470"/>
                <a:gd name="T17" fmla="*/ 489 h 497"/>
                <a:gd name="T18" fmla="*/ 434 w 470"/>
                <a:gd name="T19" fmla="*/ 458 h 497"/>
                <a:gd name="T20" fmla="*/ 434 w 470"/>
                <a:gd name="T21" fmla="*/ 458 h 497"/>
                <a:gd name="T22" fmla="*/ 364 w 470"/>
                <a:gd name="T23" fmla="*/ 128 h 497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</a:cxnLst>
              <a:rect l="0" t="0" r="r" b="b"/>
              <a:pathLst>
                <a:path w="470" h="497">
                  <a:moveTo>
                    <a:pt x="364" y="128"/>
                  </a:moveTo>
                  <a:cubicBezTo>
                    <a:pt x="280" y="35"/>
                    <a:pt x="157" y="0"/>
                    <a:pt x="43" y="24"/>
                  </a:cubicBezTo>
                  <a:cubicBezTo>
                    <a:pt x="43" y="24"/>
                    <a:pt x="43" y="24"/>
                    <a:pt x="43" y="24"/>
                  </a:cubicBezTo>
                  <a:cubicBezTo>
                    <a:pt x="16" y="30"/>
                    <a:pt x="0" y="55"/>
                    <a:pt x="5" y="82"/>
                  </a:cubicBezTo>
                  <a:cubicBezTo>
                    <a:pt x="11" y="108"/>
                    <a:pt x="37" y="125"/>
                    <a:pt x="63" y="119"/>
                  </a:cubicBezTo>
                  <a:cubicBezTo>
                    <a:pt x="144" y="102"/>
                    <a:pt x="232" y="127"/>
                    <a:pt x="291" y="193"/>
                  </a:cubicBezTo>
                  <a:cubicBezTo>
                    <a:pt x="351" y="259"/>
                    <a:pt x="367" y="349"/>
                    <a:pt x="341" y="428"/>
                  </a:cubicBezTo>
                  <a:cubicBezTo>
                    <a:pt x="341" y="428"/>
                    <a:pt x="341" y="428"/>
                    <a:pt x="341" y="428"/>
                  </a:cubicBezTo>
                  <a:cubicBezTo>
                    <a:pt x="333" y="453"/>
                    <a:pt x="347" y="481"/>
                    <a:pt x="373" y="489"/>
                  </a:cubicBezTo>
                  <a:cubicBezTo>
                    <a:pt x="398" y="497"/>
                    <a:pt x="426" y="483"/>
                    <a:pt x="434" y="458"/>
                  </a:cubicBezTo>
                  <a:cubicBezTo>
                    <a:pt x="434" y="458"/>
                    <a:pt x="434" y="458"/>
                    <a:pt x="434" y="458"/>
                  </a:cubicBezTo>
                  <a:cubicBezTo>
                    <a:pt x="470" y="347"/>
                    <a:pt x="447" y="220"/>
                    <a:pt x="364" y="128"/>
                  </a:cubicBezTo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endParaRPr lang="zh-CN" altLang="en-US"/>
            </a:p>
          </p:txBody>
        </p:sp>
        <p:sp>
          <p:nvSpPr>
            <p:cNvPr id="20" name="Freeform 12"/>
            <p:cNvSpPr/>
            <p:nvPr/>
          </p:nvSpPr>
          <p:spPr bwMode="auto">
            <a:xfrm>
              <a:off x="3252788" y="974726"/>
              <a:ext cx="919163" cy="969963"/>
            </a:xfrm>
            <a:custGeom>
              <a:avLst/>
              <a:gdLst>
                <a:gd name="T0" fmla="*/ 193 w 245"/>
                <a:gd name="T1" fmla="*/ 63 h 258"/>
                <a:gd name="T2" fmla="*/ 37 w 245"/>
                <a:gd name="T3" fmla="*/ 12 h 258"/>
                <a:gd name="T4" fmla="*/ 5 w 245"/>
                <a:gd name="T5" fmla="*/ 62 h 258"/>
                <a:gd name="T6" fmla="*/ 54 w 245"/>
                <a:gd name="T7" fmla="*/ 94 h 258"/>
                <a:gd name="T8" fmla="*/ 54 w 245"/>
                <a:gd name="T9" fmla="*/ 94 h 258"/>
                <a:gd name="T10" fmla="*/ 131 w 245"/>
                <a:gd name="T11" fmla="*/ 119 h 258"/>
                <a:gd name="T12" fmla="*/ 148 w 245"/>
                <a:gd name="T13" fmla="*/ 198 h 258"/>
                <a:gd name="T14" fmla="*/ 148 w 245"/>
                <a:gd name="T15" fmla="*/ 198 h 258"/>
                <a:gd name="T16" fmla="*/ 175 w 245"/>
                <a:gd name="T17" fmla="*/ 251 h 258"/>
                <a:gd name="T18" fmla="*/ 228 w 245"/>
                <a:gd name="T19" fmla="*/ 223 h 258"/>
                <a:gd name="T20" fmla="*/ 193 w 245"/>
                <a:gd name="T21" fmla="*/ 63 h 258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</a:cxnLst>
              <a:rect l="0" t="0" r="r" b="b"/>
              <a:pathLst>
                <a:path w="245" h="258">
                  <a:moveTo>
                    <a:pt x="193" y="63"/>
                  </a:moveTo>
                  <a:cubicBezTo>
                    <a:pt x="153" y="18"/>
                    <a:pt x="92" y="0"/>
                    <a:pt x="37" y="12"/>
                  </a:cubicBezTo>
                  <a:cubicBezTo>
                    <a:pt x="14" y="17"/>
                    <a:pt x="0" y="39"/>
                    <a:pt x="5" y="62"/>
                  </a:cubicBezTo>
                  <a:cubicBezTo>
                    <a:pt x="9" y="85"/>
                    <a:pt x="32" y="99"/>
                    <a:pt x="54" y="94"/>
                  </a:cubicBezTo>
                  <a:cubicBezTo>
                    <a:pt x="54" y="94"/>
                    <a:pt x="54" y="94"/>
                    <a:pt x="54" y="94"/>
                  </a:cubicBezTo>
                  <a:cubicBezTo>
                    <a:pt x="82" y="89"/>
                    <a:pt x="111" y="97"/>
                    <a:pt x="131" y="119"/>
                  </a:cubicBezTo>
                  <a:cubicBezTo>
                    <a:pt x="151" y="141"/>
                    <a:pt x="156" y="171"/>
                    <a:pt x="148" y="198"/>
                  </a:cubicBezTo>
                  <a:cubicBezTo>
                    <a:pt x="148" y="198"/>
                    <a:pt x="148" y="198"/>
                    <a:pt x="148" y="198"/>
                  </a:cubicBezTo>
                  <a:cubicBezTo>
                    <a:pt x="141" y="220"/>
                    <a:pt x="153" y="243"/>
                    <a:pt x="175" y="251"/>
                  </a:cubicBezTo>
                  <a:cubicBezTo>
                    <a:pt x="197" y="258"/>
                    <a:pt x="220" y="246"/>
                    <a:pt x="228" y="223"/>
                  </a:cubicBezTo>
                  <a:cubicBezTo>
                    <a:pt x="245" y="169"/>
                    <a:pt x="234" y="108"/>
                    <a:pt x="193" y="63"/>
                  </a:cubicBezTo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endParaRPr lang="zh-CN" altLang="en-US"/>
            </a:p>
          </p:txBody>
        </p:sp>
        <p:sp>
          <p:nvSpPr>
            <p:cNvPr id="21" name="Freeform 13"/>
            <p:cNvSpPr>
              <a:spLocks noEditPoints="1"/>
            </p:cNvSpPr>
            <p:nvPr/>
          </p:nvSpPr>
          <p:spPr bwMode="auto">
            <a:xfrm>
              <a:off x="957263" y="2370138"/>
              <a:ext cx="1724025" cy="1485900"/>
            </a:xfrm>
            <a:custGeom>
              <a:avLst/>
              <a:gdLst>
                <a:gd name="T0" fmla="*/ 302 w 459"/>
                <a:gd name="T1" fmla="*/ 26 h 395"/>
                <a:gd name="T2" fmla="*/ 45 w 459"/>
                <a:gd name="T3" fmla="*/ 138 h 395"/>
                <a:gd name="T4" fmla="*/ 144 w 459"/>
                <a:gd name="T5" fmla="*/ 362 h 395"/>
                <a:gd name="T6" fmla="*/ 416 w 459"/>
                <a:gd name="T7" fmla="*/ 246 h 395"/>
                <a:gd name="T8" fmla="*/ 302 w 459"/>
                <a:gd name="T9" fmla="*/ 26 h 395"/>
                <a:gd name="T10" fmla="*/ 225 w 459"/>
                <a:gd name="T11" fmla="*/ 256 h 395"/>
                <a:gd name="T12" fmla="*/ 128 w 459"/>
                <a:gd name="T13" fmla="*/ 288 h 395"/>
                <a:gd name="T14" fmla="*/ 107 w 459"/>
                <a:gd name="T15" fmla="*/ 204 h 395"/>
                <a:gd name="T16" fmla="*/ 202 w 459"/>
                <a:gd name="T17" fmla="*/ 172 h 395"/>
                <a:gd name="T18" fmla="*/ 225 w 459"/>
                <a:gd name="T19" fmla="*/ 256 h 395"/>
                <a:gd name="T20" fmla="*/ 292 w 459"/>
                <a:gd name="T21" fmla="*/ 170 h 395"/>
                <a:gd name="T22" fmla="*/ 256 w 459"/>
                <a:gd name="T23" fmla="*/ 184 h 395"/>
                <a:gd name="T24" fmla="*/ 247 w 459"/>
                <a:gd name="T25" fmla="*/ 152 h 395"/>
                <a:gd name="T26" fmla="*/ 282 w 459"/>
                <a:gd name="T27" fmla="*/ 139 h 395"/>
                <a:gd name="T28" fmla="*/ 292 w 459"/>
                <a:gd name="T29" fmla="*/ 170 h 395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</a:cxnLst>
              <a:rect l="0" t="0" r="r" b="b"/>
              <a:pathLst>
                <a:path w="459" h="395">
                  <a:moveTo>
                    <a:pt x="302" y="26"/>
                  </a:moveTo>
                  <a:cubicBezTo>
                    <a:pt x="202" y="0"/>
                    <a:pt x="88" y="50"/>
                    <a:pt x="45" y="138"/>
                  </a:cubicBezTo>
                  <a:cubicBezTo>
                    <a:pt x="0" y="229"/>
                    <a:pt x="43" y="329"/>
                    <a:pt x="144" y="362"/>
                  </a:cubicBezTo>
                  <a:cubicBezTo>
                    <a:pt x="249" y="395"/>
                    <a:pt x="373" y="343"/>
                    <a:pt x="416" y="246"/>
                  </a:cubicBezTo>
                  <a:cubicBezTo>
                    <a:pt x="459" y="151"/>
                    <a:pt x="406" y="53"/>
                    <a:pt x="302" y="26"/>
                  </a:cubicBezTo>
                  <a:close/>
                  <a:moveTo>
                    <a:pt x="225" y="256"/>
                  </a:moveTo>
                  <a:cubicBezTo>
                    <a:pt x="205" y="289"/>
                    <a:pt x="161" y="303"/>
                    <a:pt x="128" y="288"/>
                  </a:cubicBezTo>
                  <a:cubicBezTo>
                    <a:pt x="96" y="273"/>
                    <a:pt x="86" y="236"/>
                    <a:pt x="107" y="204"/>
                  </a:cubicBezTo>
                  <a:cubicBezTo>
                    <a:pt x="127" y="172"/>
                    <a:pt x="169" y="158"/>
                    <a:pt x="202" y="172"/>
                  </a:cubicBezTo>
                  <a:cubicBezTo>
                    <a:pt x="235" y="186"/>
                    <a:pt x="245" y="224"/>
                    <a:pt x="225" y="256"/>
                  </a:cubicBezTo>
                  <a:close/>
                  <a:moveTo>
                    <a:pt x="292" y="170"/>
                  </a:moveTo>
                  <a:cubicBezTo>
                    <a:pt x="285" y="183"/>
                    <a:pt x="269" y="189"/>
                    <a:pt x="256" y="184"/>
                  </a:cubicBezTo>
                  <a:cubicBezTo>
                    <a:pt x="243" y="178"/>
                    <a:pt x="240" y="164"/>
                    <a:pt x="247" y="152"/>
                  </a:cubicBezTo>
                  <a:cubicBezTo>
                    <a:pt x="254" y="140"/>
                    <a:pt x="270" y="134"/>
                    <a:pt x="282" y="139"/>
                  </a:cubicBezTo>
                  <a:cubicBezTo>
                    <a:pt x="295" y="143"/>
                    <a:pt x="300" y="158"/>
                    <a:pt x="292" y="170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endParaRPr lang="zh-CN" altLang="en-US"/>
            </a:p>
          </p:txBody>
        </p:sp>
      </p:grpSp>
      <p:grpSp>
        <p:nvGrpSpPr>
          <p:cNvPr id="22" name="组合 21"/>
          <p:cNvGrpSpPr>
            <a:grpSpLocks noChangeAspect="1"/>
          </p:cNvGrpSpPr>
          <p:nvPr userDrawn="1"/>
        </p:nvGrpSpPr>
        <p:grpSpPr>
          <a:xfrm>
            <a:off x="5815161" y="4616779"/>
            <a:ext cx="591140" cy="476725"/>
            <a:chOff x="2482850" y="17463"/>
            <a:chExt cx="442913" cy="357188"/>
          </a:xfrm>
          <a:solidFill>
            <a:schemeClr val="bg1"/>
          </a:solidFill>
        </p:grpSpPr>
        <p:sp>
          <p:nvSpPr>
            <p:cNvPr id="23" name="Freeform 14"/>
            <p:cNvSpPr/>
            <p:nvPr/>
          </p:nvSpPr>
          <p:spPr bwMode="auto">
            <a:xfrm>
              <a:off x="2482850" y="17463"/>
              <a:ext cx="442913" cy="204788"/>
            </a:xfrm>
            <a:custGeom>
              <a:avLst/>
              <a:gdLst>
                <a:gd name="T0" fmla="*/ 553 w 558"/>
                <a:gd name="T1" fmla="*/ 229 h 257"/>
                <a:gd name="T2" fmla="*/ 354 w 558"/>
                <a:gd name="T3" fmla="*/ 30 h 257"/>
                <a:gd name="T4" fmla="*/ 354 w 558"/>
                <a:gd name="T5" fmla="*/ 30 h 257"/>
                <a:gd name="T6" fmla="*/ 346 w 558"/>
                <a:gd name="T7" fmla="*/ 24 h 257"/>
                <a:gd name="T8" fmla="*/ 339 w 558"/>
                <a:gd name="T9" fmla="*/ 17 h 257"/>
                <a:gd name="T10" fmla="*/ 329 w 558"/>
                <a:gd name="T11" fmla="*/ 12 h 257"/>
                <a:gd name="T12" fmla="*/ 320 w 558"/>
                <a:gd name="T13" fmla="*/ 7 h 257"/>
                <a:gd name="T14" fmla="*/ 310 w 558"/>
                <a:gd name="T15" fmla="*/ 3 h 257"/>
                <a:gd name="T16" fmla="*/ 300 w 558"/>
                <a:gd name="T17" fmla="*/ 1 h 257"/>
                <a:gd name="T18" fmla="*/ 290 w 558"/>
                <a:gd name="T19" fmla="*/ 0 h 257"/>
                <a:gd name="T20" fmla="*/ 280 w 558"/>
                <a:gd name="T21" fmla="*/ 0 h 257"/>
                <a:gd name="T22" fmla="*/ 280 w 558"/>
                <a:gd name="T23" fmla="*/ 0 h 257"/>
                <a:gd name="T24" fmla="*/ 268 w 558"/>
                <a:gd name="T25" fmla="*/ 0 h 257"/>
                <a:gd name="T26" fmla="*/ 258 w 558"/>
                <a:gd name="T27" fmla="*/ 1 h 257"/>
                <a:gd name="T28" fmla="*/ 248 w 558"/>
                <a:gd name="T29" fmla="*/ 3 h 257"/>
                <a:gd name="T30" fmla="*/ 238 w 558"/>
                <a:gd name="T31" fmla="*/ 7 h 257"/>
                <a:gd name="T32" fmla="*/ 229 w 558"/>
                <a:gd name="T33" fmla="*/ 12 h 257"/>
                <a:gd name="T34" fmla="*/ 220 w 558"/>
                <a:gd name="T35" fmla="*/ 17 h 257"/>
                <a:gd name="T36" fmla="*/ 212 w 558"/>
                <a:gd name="T37" fmla="*/ 24 h 257"/>
                <a:gd name="T38" fmla="*/ 204 w 558"/>
                <a:gd name="T39" fmla="*/ 30 h 257"/>
                <a:gd name="T40" fmla="*/ 169 w 558"/>
                <a:gd name="T41" fmla="*/ 65 h 257"/>
                <a:gd name="T42" fmla="*/ 169 w 558"/>
                <a:gd name="T43" fmla="*/ 17 h 257"/>
                <a:gd name="T44" fmla="*/ 84 w 558"/>
                <a:gd name="T45" fmla="*/ 17 h 257"/>
                <a:gd name="T46" fmla="*/ 84 w 558"/>
                <a:gd name="T47" fmla="*/ 151 h 257"/>
                <a:gd name="T48" fmla="*/ 5 w 558"/>
                <a:gd name="T49" fmla="*/ 229 h 257"/>
                <a:gd name="T50" fmla="*/ 5 w 558"/>
                <a:gd name="T51" fmla="*/ 229 h 257"/>
                <a:gd name="T52" fmla="*/ 1 w 558"/>
                <a:gd name="T53" fmla="*/ 234 h 257"/>
                <a:gd name="T54" fmla="*/ 0 w 558"/>
                <a:gd name="T55" fmla="*/ 240 h 257"/>
                <a:gd name="T56" fmla="*/ 1 w 558"/>
                <a:gd name="T57" fmla="*/ 247 h 257"/>
                <a:gd name="T58" fmla="*/ 5 w 558"/>
                <a:gd name="T59" fmla="*/ 252 h 257"/>
                <a:gd name="T60" fmla="*/ 5 w 558"/>
                <a:gd name="T61" fmla="*/ 252 h 257"/>
                <a:gd name="T62" fmla="*/ 10 w 558"/>
                <a:gd name="T63" fmla="*/ 255 h 257"/>
                <a:gd name="T64" fmla="*/ 16 w 558"/>
                <a:gd name="T65" fmla="*/ 257 h 257"/>
                <a:gd name="T66" fmla="*/ 23 w 558"/>
                <a:gd name="T67" fmla="*/ 255 h 257"/>
                <a:gd name="T68" fmla="*/ 29 w 558"/>
                <a:gd name="T69" fmla="*/ 252 h 257"/>
                <a:gd name="T70" fmla="*/ 227 w 558"/>
                <a:gd name="T71" fmla="*/ 54 h 257"/>
                <a:gd name="T72" fmla="*/ 227 w 558"/>
                <a:gd name="T73" fmla="*/ 54 h 257"/>
                <a:gd name="T74" fmla="*/ 238 w 558"/>
                <a:gd name="T75" fmla="*/ 45 h 257"/>
                <a:gd name="T76" fmla="*/ 251 w 558"/>
                <a:gd name="T77" fmla="*/ 37 h 257"/>
                <a:gd name="T78" fmla="*/ 265 w 558"/>
                <a:gd name="T79" fmla="*/ 34 h 257"/>
                <a:gd name="T80" fmla="*/ 280 w 558"/>
                <a:gd name="T81" fmla="*/ 32 h 257"/>
                <a:gd name="T82" fmla="*/ 280 w 558"/>
                <a:gd name="T83" fmla="*/ 32 h 257"/>
                <a:gd name="T84" fmla="*/ 293 w 558"/>
                <a:gd name="T85" fmla="*/ 34 h 257"/>
                <a:gd name="T86" fmla="*/ 307 w 558"/>
                <a:gd name="T87" fmla="*/ 37 h 257"/>
                <a:gd name="T88" fmla="*/ 320 w 558"/>
                <a:gd name="T89" fmla="*/ 45 h 257"/>
                <a:gd name="T90" fmla="*/ 331 w 558"/>
                <a:gd name="T91" fmla="*/ 54 h 257"/>
                <a:gd name="T92" fmla="*/ 530 w 558"/>
                <a:gd name="T93" fmla="*/ 252 h 257"/>
                <a:gd name="T94" fmla="*/ 530 w 558"/>
                <a:gd name="T95" fmla="*/ 252 h 257"/>
                <a:gd name="T96" fmla="*/ 535 w 558"/>
                <a:gd name="T97" fmla="*/ 255 h 257"/>
                <a:gd name="T98" fmla="*/ 542 w 558"/>
                <a:gd name="T99" fmla="*/ 257 h 257"/>
                <a:gd name="T100" fmla="*/ 548 w 558"/>
                <a:gd name="T101" fmla="*/ 255 h 257"/>
                <a:gd name="T102" fmla="*/ 553 w 558"/>
                <a:gd name="T103" fmla="*/ 252 h 257"/>
                <a:gd name="T104" fmla="*/ 553 w 558"/>
                <a:gd name="T105" fmla="*/ 252 h 257"/>
                <a:gd name="T106" fmla="*/ 557 w 558"/>
                <a:gd name="T107" fmla="*/ 247 h 257"/>
                <a:gd name="T108" fmla="*/ 558 w 558"/>
                <a:gd name="T109" fmla="*/ 240 h 257"/>
                <a:gd name="T110" fmla="*/ 557 w 558"/>
                <a:gd name="T111" fmla="*/ 234 h 257"/>
                <a:gd name="T112" fmla="*/ 553 w 558"/>
                <a:gd name="T113" fmla="*/ 229 h 257"/>
                <a:gd name="T114" fmla="*/ 553 w 558"/>
                <a:gd name="T115" fmla="*/ 229 h 257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  <a:cxn ang="0">
                  <a:pos x="T88" y="T89"/>
                </a:cxn>
                <a:cxn ang="0">
                  <a:pos x="T90" y="T91"/>
                </a:cxn>
                <a:cxn ang="0">
                  <a:pos x="T92" y="T93"/>
                </a:cxn>
                <a:cxn ang="0">
                  <a:pos x="T94" y="T95"/>
                </a:cxn>
                <a:cxn ang="0">
                  <a:pos x="T96" y="T97"/>
                </a:cxn>
                <a:cxn ang="0">
                  <a:pos x="T98" y="T99"/>
                </a:cxn>
                <a:cxn ang="0">
                  <a:pos x="T100" y="T101"/>
                </a:cxn>
                <a:cxn ang="0">
                  <a:pos x="T102" y="T103"/>
                </a:cxn>
                <a:cxn ang="0">
                  <a:pos x="T104" y="T105"/>
                </a:cxn>
                <a:cxn ang="0">
                  <a:pos x="T106" y="T107"/>
                </a:cxn>
                <a:cxn ang="0">
                  <a:pos x="T108" y="T109"/>
                </a:cxn>
                <a:cxn ang="0">
                  <a:pos x="T110" y="T111"/>
                </a:cxn>
                <a:cxn ang="0">
                  <a:pos x="T112" y="T113"/>
                </a:cxn>
                <a:cxn ang="0">
                  <a:pos x="T114" y="T115"/>
                </a:cxn>
              </a:cxnLst>
              <a:rect l="0" t="0" r="r" b="b"/>
              <a:pathLst>
                <a:path w="558" h="257">
                  <a:moveTo>
                    <a:pt x="553" y="229"/>
                  </a:moveTo>
                  <a:lnTo>
                    <a:pt x="354" y="30"/>
                  </a:lnTo>
                  <a:lnTo>
                    <a:pt x="354" y="30"/>
                  </a:lnTo>
                  <a:lnTo>
                    <a:pt x="346" y="24"/>
                  </a:lnTo>
                  <a:lnTo>
                    <a:pt x="339" y="17"/>
                  </a:lnTo>
                  <a:lnTo>
                    <a:pt x="329" y="12"/>
                  </a:lnTo>
                  <a:lnTo>
                    <a:pt x="320" y="7"/>
                  </a:lnTo>
                  <a:lnTo>
                    <a:pt x="310" y="3"/>
                  </a:lnTo>
                  <a:lnTo>
                    <a:pt x="300" y="1"/>
                  </a:lnTo>
                  <a:lnTo>
                    <a:pt x="290" y="0"/>
                  </a:lnTo>
                  <a:lnTo>
                    <a:pt x="280" y="0"/>
                  </a:lnTo>
                  <a:lnTo>
                    <a:pt x="280" y="0"/>
                  </a:lnTo>
                  <a:lnTo>
                    <a:pt x="268" y="0"/>
                  </a:lnTo>
                  <a:lnTo>
                    <a:pt x="258" y="1"/>
                  </a:lnTo>
                  <a:lnTo>
                    <a:pt x="248" y="3"/>
                  </a:lnTo>
                  <a:lnTo>
                    <a:pt x="238" y="7"/>
                  </a:lnTo>
                  <a:lnTo>
                    <a:pt x="229" y="12"/>
                  </a:lnTo>
                  <a:lnTo>
                    <a:pt x="220" y="17"/>
                  </a:lnTo>
                  <a:lnTo>
                    <a:pt x="212" y="24"/>
                  </a:lnTo>
                  <a:lnTo>
                    <a:pt x="204" y="30"/>
                  </a:lnTo>
                  <a:lnTo>
                    <a:pt x="169" y="65"/>
                  </a:lnTo>
                  <a:lnTo>
                    <a:pt x="169" y="17"/>
                  </a:lnTo>
                  <a:lnTo>
                    <a:pt x="84" y="17"/>
                  </a:lnTo>
                  <a:lnTo>
                    <a:pt x="84" y="151"/>
                  </a:lnTo>
                  <a:lnTo>
                    <a:pt x="5" y="229"/>
                  </a:lnTo>
                  <a:lnTo>
                    <a:pt x="5" y="229"/>
                  </a:lnTo>
                  <a:lnTo>
                    <a:pt x="1" y="234"/>
                  </a:lnTo>
                  <a:lnTo>
                    <a:pt x="0" y="240"/>
                  </a:lnTo>
                  <a:lnTo>
                    <a:pt x="1" y="247"/>
                  </a:lnTo>
                  <a:lnTo>
                    <a:pt x="5" y="252"/>
                  </a:lnTo>
                  <a:lnTo>
                    <a:pt x="5" y="252"/>
                  </a:lnTo>
                  <a:lnTo>
                    <a:pt x="10" y="255"/>
                  </a:lnTo>
                  <a:lnTo>
                    <a:pt x="16" y="257"/>
                  </a:lnTo>
                  <a:lnTo>
                    <a:pt x="23" y="255"/>
                  </a:lnTo>
                  <a:lnTo>
                    <a:pt x="29" y="252"/>
                  </a:lnTo>
                  <a:lnTo>
                    <a:pt x="227" y="54"/>
                  </a:lnTo>
                  <a:lnTo>
                    <a:pt x="227" y="54"/>
                  </a:lnTo>
                  <a:lnTo>
                    <a:pt x="238" y="45"/>
                  </a:lnTo>
                  <a:lnTo>
                    <a:pt x="251" y="37"/>
                  </a:lnTo>
                  <a:lnTo>
                    <a:pt x="265" y="34"/>
                  </a:lnTo>
                  <a:lnTo>
                    <a:pt x="280" y="32"/>
                  </a:lnTo>
                  <a:lnTo>
                    <a:pt x="280" y="32"/>
                  </a:lnTo>
                  <a:lnTo>
                    <a:pt x="293" y="34"/>
                  </a:lnTo>
                  <a:lnTo>
                    <a:pt x="307" y="37"/>
                  </a:lnTo>
                  <a:lnTo>
                    <a:pt x="320" y="45"/>
                  </a:lnTo>
                  <a:lnTo>
                    <a:pt x="331" y="54"/>
                  </a:lnTo>
                  <a:lnTo>
                    <a:pt x="530" y="252"/>
                  </a:lnTo>
                  <a:lnTo>
                    <a:pt x="530" y="252"/>
                  </a:lnTo>
                  <a:lnTo>
                    <a:pt x="535" y="255"/>
                  </a:lnTo>
                  <a:lnTo>
                    <a:pt x="542" y="257"/>
                  </a:lnTo>
                  <a:lnTo>
                    <a:pt x="548" y="255"/>
                  </a:lnTo>
                  <a:lnTo>
                    <a:pt x="553" y="252"/>
                  </a:lnTo>
                  <a:lnTo>
                    <a:pt x="553" y="252"/>
                  </a:lnTo>
                  <a:lnTo>
                    <a:pt x="557" y="247"/>
                  </a:lnTo>
                  <a:lnTo>
                    <a:pt x="558" y="240"/>
                  </a:lnTo>
                  <a:lnTo>
                    <a:pt x="557" y="234"/>
                  </a:lnTo>
                  <a:lnTo>
                    <a:pt x="553" y="229"/>
                  </a:lnTo>
                  <a:lnTo>
                    <a:pt x="553" y="229"/>
                  </a:ln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endParaRPr lang="zh-CN" altLang="en-US"/>
            </a:p>
          </p:txBody>
        </p:sp>
        <p:sp>
          <p:nvSpPr>
            <p:cNvPr id="24" name="Freeform 15"/>
            <p:cNvSpPr/>
            <p:nvPr/>
          </p:nvSpPr>
          <p:spPr bwMode="auto">
            <a:xfrm>
              <a:off x="2543175" y="65088"/>
              <a:ext cx="322263" cy="309563"/>
            </a:xfrm>
            <a:custGeom>
              <a:avLst/>
              <a:gdLst>
                <a:gd name="T0" fmla="*/ 249 w 404"/>
                <a:gd name="T1" fmla="*/ 20 h 389"/>
                <a:gd name="T2" fmla="*/ 249 w 404"/>
                <a:gd name="T3" fmla="*/ 20 h 389"/>
                <a:gd name="T4" fmla="*/ 239 w 404"/>
                <a:gd name="T5" fmla="*/ 11 h 389"/>
                <a:gd name="T6" fmla="*/ 228 w 404"/>
                <a:gd name="T7" fmla="*/ 5 h 389"/>
                <a:gd name="T8" fmla="*/ 215 w 404"/>
                <a:gd name="T9" fmla="*/ 1 h 389"/>
                <a:gd name="T10" fmla="*/ 203 w 404"/>
                <a:gd name="T11" fmla="*/ 0 h 389"/>
                <a:gd name="T12" fmla="*/ 203 w 404"/>
                <a:gd name="T13" fmla="*/ 0 h 389"/>
                <a:gd name="T14" fmla="*/ 189 w 404"/>
                <a:gd name="T15" fmla="*/ 1 h 389"/>
                <a:gd name="T16" fmla="*/ 177 w 404"/>
                <a:gd name="T17" fmla="*/ 5 h 389"/>
                <a:gd name="T18" fmla="*/ 166 w 404"/>
                <a:gd name="T19" fmla="*/ 11 h 389"/>
                <a:gd name="T20" fmla="*/ 156 w 404"/>
                <a:gd name="T21" fmla="*/ 20 h 389"/>
                <a:gd name="T22" fmla="*/ 0 w 404"/>
                <a:gd name="T23" fmla="*/ 175 h 389"/>
                <a:gd name="T24" fmla="*/ 0 w 404"/>
                <a:gd name="T25" fmla="*/ 354 h 389"/>
                <a:gd name="T26" fmla="*/ 0 w 404"/>
                <a:gd name="T27" fmla="*/ 354 h 389"/>
                <a:gd name="T28" fmla="*/ 1 w 404"/>
                <a:gd name="T29" fmla="*/ 360 h 389"/>
                <a:gd name="T30" fmla="*/ 2 w 404"/>
                <a:gd name="T31" fmla="*/ 367 h 389"/>
                <a:gd name="T32" fmla="*/ 6 w 404"/>
                <a:gd name="T33" fmla="*/ 373 h 389"/>
                <a:gd name="T34" fmla="*/ 10 w 404"/>
                <a:gd name="T35" fmla="*/ 378 h 389"/>
                <a:gd name="T36" fmla="*/ 16 w 404"/>
                <a:gd name="T37" fmla="*/ 383 h 389"/>
                <a:gd name="T38" fmla="*/ 21 w 404"/>
                <a:gd name="T39" fmla="*/ 385 h 389"/>
                <a:gd name="T40" fmla="*/ 29 w 404"/>
                <a:gd name="T41" fmla="*/ 388 h 389"/>
                <a:gd name="T42" fmla="*/ 35 w 404"/>
                <a:gd name="T43" fmla="*/ 389 h 389"/>
                <a:gd name="T44" fmla="*/ 122 w 404"/>
                <a:gd name="T45" fmla="*/ 389 h 389"/>
                <a:gd name="T46" fmla="*/ 122 w 404"/>
                <a:gd name="T47" fmla="*/ 283 h 389"/>
                <a:gd name="T48" fmla="*/ 122 w 404"/>
                <a:gd name="T49" fmla="*/ 283 h 389"/>
                <a:gd name="T50" fmla="*/ 122 w 404"/>
                <a:gd name="T51" fmla="*/ 278 h 389"/>
                <a:gd name="T52" fmla="*/ 123 w 404"/>
                <a:gd name="T53" fmla="*/ 275 h 389"/>
                <a:gd name="T54" fmla="*/ 126 w 404"/>
                <a:gd name="T55" fmla="*/ 271 h 389"/>
                <a:gd name="T56" fmla="*/ 128 w 404"/>
                <a:gd name="T57" fmla="*/ 267 h 389"/>
                <a:gd name="T58" fmla="*/ 132 w 404"/>
                <a:gd name="T59" fmla="*/ 264 h 389"/>
                <a:gd name="T60" fmla="*/ 136 w 404"/>
                <a:gd name="T61" fmla="*/ 262 h 389"/>
                <a:gd name="T62" fmla="*/ 140 w 404"/>
                <a:gd name="T63" fmla="*/ 261 h 389"/>
                <a:gd name="T64" fmla="*/ 145 w 404"/>
                <a:gd name="T65" fmla="*/ 259 h 389"/>
                <a:gd name="T66" fmla="*/ 259 w 404"/>
                <a:gd name="T67" fmla="*/ 259 h 389"/>
                <a:gd name="T68" fmla="*/ 259 w 404"/>
                <a:gd name="T69" fmla="*/ 259 h 389"/>
                <a:gd name="T70" fmla="*/ 264 w 404"/>
                <a:gd name="T71" fmla="*/ 261 h 389"/>
                <a:gd name="T72" fmla="*/ 268 w 404"/>
                <a:gd name="T73" fmla="*/ 262 h 389"/>
                <a:gd name="T74" fmla="*/ 272 w 404"/>
                <a:gd name="T75" fmla="*/ 264 h 389"/>
                <a:gd name="T76" fmla="*/ 276 w 404"/>
                <a:gd name="T77" fmla="*/ 267 h 389"/>
                <a:gd name="T78" fmla="*/ 278 w 404"/>
                <a:gd name="T79" fmla="*/ 271 h 389"/>
                <a:gd name="T80" fmla="*/ 281 w 404"/>
                <a:gd name="T81" fmla="*/ 275 h 389"/>
                <a:gd name="T82" fmla="*/ 282 w 404"/>
                <a:gd name="T83" fmla="*/ 278 h 389"/>
                <a:gd name="T84" fmla="*/ 283 w 404"/>
                <a:gd name="T85" fmla="*/ 283 h 389"/>
                <a:gd name="T86" fmla="*/ 283 w 404"/>
                <a:gd name="T87" fmla="*/ 389 h 389"/>
                <a:gd name="T88" fmla="*/ 369 w 404"/>
                <a:gd name="T89" fmla="*/ 389 h 389"/>
                <a:gd name="T90" fmla="*/ 369 w 404"/>
                <a:gd name="T91" fmla="*/ 389 h 389"/>
                <a:gd name="T92" fmla="*/ 376 w 404"/>
                <a:gd name="T93" fmla="*/ 388 h 389"/>
                <a:gd name="T94" fmla="*/ 383 w 404"/>
                <a:gd name="T95" fmla="*/ 385 h 389"/>
                <a:gd name="T96" fmla="*/ 389 w 404"/>
                <a:gd name="T97" fmla="*/ 383 h 389"/>
                <a:gd name="T98" fmla="*/ 394 w 404"/>
                <a:gd name="T99" fmla="*/ 378 h 389"/>
                <a:gd name="T100" fmla="*/ 398 w 404"/>
                <a:gd name="T101" fmla="*/ 373 h 389"/>
                <a:gd name="T102" fmla="*/ 402 w 404"/>
                <a:gd name="T103" fmla="*/ 367 h 389"/>
                <a:gd name="T104" fmla="*/ 403 w 404"/>
                <a:gd name="T105" fmla="*/ 360 h 389"/>
                <a:gd name="T106" fmla="*/ 404 w 404"/>
                <a:gd name="T107" fmla="*/ 354 h 389"/>
                <a:gd name="T108" fmla="*/ 404 w 404"/>
                <a:gd name="T109" fmla="*/ 175 h 389"/>
                <a:gd name="T110" fmla="*/ 249 w 404"/>
                <a:gd name="T111" fmla="*/ 20 h 389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  <a:cxn ang="0">
                  <a:pos x="T88" y="T89"/>
                </a:cxn>
                <a:cxn ang="0">
                  <a:pos x="T90" y="T91"/>
                </a:cxn>
                <a:cxn ang="0">
                  <a:pos x="T92" y="T93"/>
                </a:cxn>
                <a:cxn ang="0">
                  <a:pos x="T94" y="T95"/>
                </a:cxn>
                <a:cxn ang="0">
                  <a:pos x="T96" y="T97"/>
                </a:cxn>
                <a:cxn ang="0">
                  <a:pos x="T98" y="T99"/>
                </a:cxn>
                <a:cxn ang="0">
                  <a:pos x="T100" y="T101"/>
                </a:cxn>
                <a:cxn ang="0">
                  <a:pos x="T102" y="T103"/>
                </a:cxn>
                <a:cxn ang="0">
                  <a:pos x="T104" y="T105"/>
                </a:cxn>
                <a:cxn ang="0">
                  <a:pos x="T106" y="T107"/>
                </a:cxn>
                <a:cxn ang="0">
                  <a:pos x="T108" y="T109"/>
                </a:cxn>
                <a:cxn ang="0">
                  <a:pos x="T110" y="T111"/>
                </a:cxn>
              </a:cxnLst>
              <a:rect l="0" t="0" r="r" b="b"/>
              <a:pathLst>
                <a:path w="404" h="389">
                  <a:moveTo>
                    <a:pt x="249" y="20"/>
                  </a:moveTo>
                  <a:lnTo>
                    <a:pt x="249" y="20"/>
                  </a:lnTo>
                  <a:lnTo>
                    <a:pt x="239" y="11"/>
                  </a:lnTo>
                  <a:lnTo>
                    <a:pt x="228" y="5"/>
                  </a:lnTo>
                  <a:lnTo>
                    <a:pt x="215" y="1"/>
                  </a:lnTo>
                  <a:lnTo>
                    <a:pt x="203" y="0"/>
                  </a:lnTo>
                  <a:lnTo>
                    <a:pt x="203" y="0"/>
                  </a:lnTo>
                  <a:lnTo>
                    <a:pt x="189" y="1"/>
                  </a:lnTo>
                  <a:lnTo>
                    <a:pt x="177" y="5"/>
                  </a:lnTo>
                  <a:lnTo>
                    <a:pt x="166" y="11"/>
                  </a:lnTo>
                  <a:lnTo>
                    <a:pt x="156" y="20"/>
                  </a:lnTo>
                  <a:lnTo>
                    <a:pt x="0" y="175"/>
                  </a:lnTo>
                  <a:lnTo>
                    <a:pt x="0" y="354"/>
                  </a:lnTo>
                  <a:lnTo>
                    <a:pt x="0" y="354"/>
                  </a:lnTo>
                  <a:lnTo>
                    <a:pt x="1" y="360"/>
                  </a:lnTo>
                  <a:lnTo>
                    <a:pt x="2" y="367"/>
                  </a:lnTo>
                  <a:lnTo>
                    <a:pt x="6" y="373"/>
                  </a:lnTo>
                  <a:lnTo>
                    <a:pt x="10" y="378"/>
                  </a:lnTo>
                  <a:lnTo>
                    <a:pt x="16" y="383"/>
                  </a:lnTo>
                  <a:lnTo>
                    <a:pt x="21" y="385"/>
                  </a:lnTo>
                  <a:lnTo>
                    <a:pt x="29" y="388"/>
                  </a:lnTo>
                  <a:lnTo>
                    <a:pt x="35" y="389"/>
                  </a:lnTo>
                  <a:lnTo>
                    <a:pt x="122" y="389"/>
                  </a:lnTo>
                  <a:lnTo>
                    <a:pt x="122" y="283"/>
                  </a:lnTo>
                  <a:lnTo>
                    <a:pt x="122" y="283"/>
                  </a:lnTo>
                  <a:lnTo>
                    <a:pt x="122" y="278"/>
                  </a:lnTo>
                  <a:lnTo>
                    <a:pt x="123" y="275"/>
                  </a:lnTo>
                  <a:lnTo>
                    <a:pt x="126" y="271"/>
                  </a:lnTo>
                  <a:lnTo>
                    <a:pt x="128" y="267"/>
                  </a:lnTo>
                  <a:lnTo>
                    <a:pt x="132" y="264"/>
                  </a:lnTo>
                  <a:lnTo>
                    <a:pt x="136" y="262"/>
                  </a:lnTo>
                  <a:lnTo>
                    <a:pt x="140" y="261"/>
                  </a:lnTo>
                  <a:lnTo>
                    <a:pt x="145" y="259"/>
                  </a:lnTo>
                  <a:lnTo>
                    <a:pt x="259" y="259"/>
                  </a:lnTo>
                  <a:lnTo>
                    <a:pt x="259" y="259"/>
                  </a:lnTo>
                  <a:lnTo>
                    <a:pt x="264" y="261"/>
                  </a:lnTo>
                  <a:lnTo>
                    <a:pt x="268" y="262"/>
                  </a:lnTo>
                  <a:lnTo>
                    <a:pt x="272" y="264"/>
                  </a:lnTo>
                  <a:lnTo>
                    <a:pt x="276" y="267"/>
                  </a:lnTo>
                  <a:lnTo>
                    <a:pt x="278" y="271"/>
                  </a:lnTo>
                  <a:lnTo>
                    <a:pt x="281" y="275"/>
                  </a:lnTo>
                  <a:lnTo>
                    <a:pt x="282" y="278"/>
                  </a:lnTo>
                  <a:lnTo>
                    <a:pt x="283" y="283"/>
                  </a:lnTo>
                  <a:lnTo>
                    <a:pt x="283" y="389"/>
                  </a:lnTo>
                  <a:lnTo>
                    <a:pt x="369" y="389"/>
                  </a:lnTo>
                  <a:lnTo>
                    <a:pt x="369" y="389"/>
                  </a:lnTo>
                  <a:lnTo>
                    <a:pt x="376" y="388"/>
                  </a:lnTo>
                  <a:lnTo>
                    <a:pt x="383" y="385"/>
                  </a:lnTo>
                  <a:lnTo>
                    <a:pt x="389" y="383"/>
                  </a:lnTo>
                  <a:lnTo>
                    <a:pt x="394" y="378"/>
                  </a:lnTo>
                  <a:lnTo>
                    <a:pt x="398" y="373"/>
                  </a:lnTo>
                  <a:lnTo>
                    <a:pt x="402" y="367"/>
                  </a:lnTo>
                  <a:lnTo>
                    <a:pt x="403" y="360"/>
                  </a:lnTo>
                  <a:lnTo>
                    <a:pt x="404" y="354"/>
                  </a:lnTo>
                  <a:lnTo>
                    <a:pt x="404" y="175"/>
                  </a:lnTo>
                  <a:lnTo>
                    <a:pt x="249" y="20"/>
                  </a:ln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endParaRPr lang="zh-CN" altLang="en-US"/>
            </a:p>
          </p:txBody>
        </p:sp>
      </p:grpSp>
      <p:sp>
        <p:nvSpPr>
          <p:cNvPr id="25" name="Freeform 137"/>
          <p:cNvSpPr>
            <a:spLocks noChangeAspect="1" noEditPoints="1"/>
          </p:cNvSpPr>
          <p:nvPr userDrawn="1"/>
        </p:nvSpPr>
        <p:spPr bwMode="auto">
          <a:xfrm>
            <a:off x="5842031" y="4058972"/>
            <a:ext cx="537400" cy="351802"/>
          </a:xfrm>
          <a:custGeom>
            <a:avLst/>
            <a:gdLst>
              <a:gd name="T0" fmla="*/ 112 w 128"/>
              <a:gd name="T1" fmla="*/ 0 h 84"/>
              <a:gd name="T2" fmla="*/ 16 w 128"/>
              <a:gd name="T3" fmla="*/ 0 h 84"/>
              <a:gd name="T4" fmla="*/ 0 w 128"/>
              <a:gd name="T5" fmla="*/ 16 h 84"/>
              <a:gd name="T6" fmla="*/ 0 w 128"/>
              <a:gd name="T7" fmla="*/ 68 h 84"/>
              <a:gd name="T8" fmla="*/ 16 w 128"/>
              <a:gd name="T9" fmla="*/ 84 h 84"/>
              <a:gd name="T10" fmla="*/ 112 w 128"/>
              <a:gd name="T11" fmla="*/ 84 h 84"/>
              <a:gd name="T12" fmla="*/ 128 w 128"/>
              <a:gd name="T13" fmla="*/ 68 h 84"/>
              <a:gd name="T14" fmla="*/ 128 w 128"/>
              <a:gd name="T15" fmla="*/ 16 h 84"/>
              <a:gd name="T16" fmla="*/ 112 w 128"/>
              <a:gd name="T17" fmla="*/ 0 h 84"/>
              <a:gd name="T18" fmla="*/ 8 w 128"/>
              <a:gd name="T19" fmla="*/ 21 h 84"/>
              <a:gd name="T20" fmla="*/ 36 w 128"/>
              <a:gd name="T21" fmla="*/ 42 h 84"/>
              <a:gd name="T22" fmla="*/ 8 w 128"/>
              <a:gd name="T23" fmla="*/ 63 h 84"/>
              <a:gd name="T24" fmla="*/ 8 w 128"/>
              <a:gd name="T25" fmla="*/ 21 h 84"/>
              <a:gd name="T26" fmla="*/ 120 w 128"/>
              <a:gd name="T27" fmla="*/ 68 h 84"/>
              <a:gd name="T28" fmla="*/ 112 w 128"/>
              <a:gd name="T29" fmla="*/ 76 h 84"/>
              <a:gd name="T30" fmla="*/ 16 w 128"/>
              <a:gd name="T31" fmla="*/ 76 h 84"/>
              <a:gd name="T32" fmla="*/ 8 w 128"/>
              <a:gd name="T33" fmla="*/ 68 h 84"/>
              <a:gd name="T34" fmla="*/ 40 w 128"/>
              <a:gd name="T35" fmla="*/ 45 h 84"/>
              <a:gd name="T36" fmla="*/ 57 w 128"/>
              <a:gd name="T37" fmla="*/ 58 h 84"/>
              <a:gd name="T38" fmla="*/ 64 w 128"/>
              <a:gd name="T39" fmla="*/ 60 h 84"/>
              <a:gd name="T40" fmla="*/ 71 w 128"/>
              <a:gd name="T41" fmla="*/ 58 h 84"/>
              <a:gd name="T42" fmla="*/ 89 w 128"/>
              <a:gd name="T43" fmla="*/ 45 h 84"/>
              <a:gd name="T44" fmla="*/ 120 w 128"/>
              <a:gd name="T45" fmla="*/ 68 h 84"/>
              <a:gd name="T46" fmla="*/ 120 w 128"/>
              <a:gd name="T47" fmla="*/ 63 h 84"/>
              <a:gd name="T48" fmla="*/ 92 w 128"/>
              <a:gd name="T49" fmla="*/ 42 h 84"/>
              <a:gd name="T50" fmla="*/ 120 w 128"/>
              <a:gd name="T51" fmla="*/ 21 h 84"/>
              <a:gd name="T52" fmla="*/ 120 w 128"/>
              <a:gd name="T53" fmla="*/ 63 h 84"/>
              <a:gd name="T54" fmla="*/ 69 w 128"/>
              <a:gd name="T55" fmla="*/ 54 h 84"/>
              <a:gd name="T56" fmla="*/ 64 w 128"/>
              <a:gd name="T57" fmla="*/ 56 h 84"/>
              <a:gd name="T58" fmla="*/ 59 w 128"/>
              <a:gd name="T59" fmla="*/ 54 h 84"/>
              <a:gd name="T60" fmla="*/ 43 w 128"/>
              <a:gd name="T61" fmla="*/ 42 h 84"/>
              <a:gd name="T62" fmla="*/ 40 w 128"/>
              <a:gd name="T63" fmla="*/ 40 h 84"/>
              <a:gd name="T64" fmla="*/ 8 w 128"/>
              <a:gd name="T65" fmla="*/ 16 h 84"/>
              <a:gd name="T66" fmla="*/ 8 w 128"/>
              <a:gd name="T67" fmla="*/ 16 h 84"/>
              <a:gd name="T68" fmla="*/ 16 w 128"/>
              <a:gd name="T69" fmla="*/ 8 h 84"/>
              <a:gd name="T70" fmla="*/ 112 w 128"/>
              <a:gd name="T71" fmla="*/ 8 h 84"/>
              <a:gd name="T72" fmla="*/ 120 w 128"/>
              <a:gd name="T73" fmla="*/ 16 h 84"/>
              <a:gd name="T74" fmla="*/ 69 w 128"/>
              <a:gd name="T75" fmla="*/ 54 h 84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  <a:cxn ang="0">
                <a:pos x="T22" y="T23"/>
              </a:cxn>
              <a:cxn ang="0">
                <a:pos x="T24" y="T25"/>
              </a:cxn>
              <a:cxn ang="0">
                <a:pos x="T26" y="T27"/>
              </a:cxn>
              <a:cxn ang="0">
                <a:pos x="T28" y="T29"/>
              </a:cxn>
              <a:cxn ang="0">
                <a:pos x="T30" y="T31"/>
              </a:cxn>
              <a:cxn ang="0">
                <a:pos x="T32" y="T33"/>
              </a:cxn>
              <a:cxn ang="0">
                <a:pos x="T34" y="T35"/>
              </a:cxn>
              <a:cxn ang="0">
                <a:pos x="T36" y="T37"/>
              </a:cxn>
              <a:cxn ang="0">
                <a:pos x="T38" y="T39"/>
              </a:cxn>
              <a:cxn ang="0">
                <a:pos x="T40" y="T41"/>
              </a:cxn>
              <a:cxn ang="0">
                <a:pos x="T42" y="T43"/>
              </a:cxn>
              <a:cxn ang="0">
                <a:pos x="T44" y="T45"/>
              </a:cxn>
              <a:cxn ang="0">
                <a:pos x="T46" y="T47"/>
              </a:cxn>
              <a:cxn ang="0">
                <a:pos x="T48" y="T49"/>
              </a:cxn>
              <a:cxn ang="0">
                <a:pos x="T50" y="T51"/>
              </a:cxn>
              <a:cxn ang="0">
                <a:pos x="T52" y="T53"/>
              </a:cxn>
              <a:cxn ang="0">
                <a:pos x="T54" y="T55"/>
              </a:cxn>
              <a:cxn ang="0">
                <a:pos x="T56" y="T57"/>
              </a:cxn>
              <a:cxn ang="0">
                <a:pos x="T58" y="T59"/>
              </a:cxn>
              <a:cxn ang="0">
                <a:pos x="T60" y="T61"/>
              </a:cxn>
              <a:cxn ang="0">
                <a:pos x="T62" y="T63"/>
              </a:cxn>
              <a:cxn ang="0">
                <a:pos x="T64" y="T65"/>
              </a:cxn>
              <a:cxn ang="0">
                <a:pos x="T66" y="T67"/>
              </a:cxn>
              <a:cxn ang="0">
                <a:pos x="T68" y="T69"/>
              </a:cxn>
              <a:cxn ang="0">
                <a:pos x="T70" y="T71"/>
              </a:cxn>
              <a:cxn ang="0">
                <a:pos x="T72" y="T73"/>
              </a:cxn>
              <a:cxn ang="0">
                <a:pos x="T74" y="T75"/>
              </a:cxn>
            </a:cxnLst>
            <a:rect l="0" t="0" r="r" b="b"/>
            <a:pathLst>
              <a:path w="128" h="84">
                <a:moveTo>
                  <a:pt x="112" y="0"/>
                </a:moveTo>
                <a:cubicBezTo>
                  <a:pt x="16" y="0"/>
                  <a:pt x="16" y="0"/>
                  <a:pt x="16" y="0"/>
                </a:cubicBezTo>
                <a:cubicBezTo>
                  <a:pt x="7" y="0"/>
                  <a:pt x="0" y="7"/>
                  <a:pt x="0" y="16"/>
                </a:cubicBezTo>
                <a:cubicBezTo>
                  <a:pt x="0" y="68"/>
                  <a:pt x="0" y="68"/>
                  <a:pt x="0" y="68"/>
                </a:cubicBezTo>
                <a:cubicBezTo>
                  <a:pt x="0" y="77"/>
                  <a:pt x="7" y="84"/>
                  <a:pt x="16" y="84"/>
                </a:cubicBezTo>
                <a:cubicBezTo>
                  <a:pt x="112" y="84"/>
                  <a:pt x="112" y="84"/>
                  <a:pt x="112" y="84"/>
                </a:cubicBezTo>
                <a:cubicBezTo>
                  <a:pt x="121" y="84"/>
                  <a:pt x="128" y="77"/>
                  <a:pt x="128" y="68"/>
                </a:cubicBezTo>
                <a:cubicBezTo>
                  <a:pt x="128" y="16"/>
                  <a:pt x="128" y="16"/>
                  <a:pt x="128" y="16"/>
                </a:cubicBezTo>
                <a:cubicBezTo>
                  <a:pt x="128" y="7"/>
                  <a:pt x="121" y="0"/>
                  <a:pt x="112" y="0"/>
                </a:cubicBezTo>
                <a:moveTo>
                  <a:pt x="8" y="21"/>
                </a:moveTo>
                <a:cubicBezTo>
                  <a:pt x="36" y="42"/>
                  <a:pt x="36" y="42"/>
                  <a:pt x="36" y="42"/>
                </a:cubicBezTo>
                <a:cubicBezTo>
                  <a:pt x="8" y="63"/>
                  <a:pt x="8" y="63"/>
                  <a:pt x="8" y="63"/>
                </a:cubicBezTo>
                <a:lnTo>
                  <a:pt x="8" y="21"/>
                </a:lnTo>
                <a:close/>
                <a:moveTo>
                  <a:pt x="120" y="68"/>
                </a:moveTo>
                <a:cubicBezTo>
                  <a:pt x="120" y="72"/>
                  <a:pt x="117" y="76"/>
                  <a:pt x="112" y="76"/>
                </a:cubicBezTo>
                <a:cubicBezTo>
                  <a:pt x="16" y="76"/>
                  <a:pt x="16" y="76"/>
                  <a:pt x="16" y="76"/>
                </a:cubicBezTo>
                <a:cubicBezTo>
                  <a:pt x="12" y="76"/>
                  <a:pt x="8" y="72"/>
                  <a:pt x="8" y="68"/>
                </a:cubicBezTo>
                <a:cubicBezTo>
                  <a:pt x="40" y="45"/>
                  <a:pt x="40" y="45"/>
                  <a:pt x="40" y="45"/>
                </a:cubicBezTo>
                <a:cubicBezTo>
                  <a:pt x="57" y="58"/>
                  <a:pt x="57" y="58"/>
                  <a:pt x="57" y="58"/>
                </a:cubicBezTo>
                <a:cubicBezTo>
                  <a:pt x="59" y="59"/>
                  <a:pt x="62" y="60"/>
                  <a:pt x="64" y="60"/>
                </a:cubicBezTo>
                <a:cubicBezTo>
                  <a:pt x="67" y="60"/>
                  <a:pt x="69" y="59"/>
                  <a:pt x="71" y="58"/>
                </a:cubicBezTo>
                <a:cubicBezTo>
                  <a:pt x="89" y="45"/>
                  <a:pt x="89" y="45"/>
                  <a:pt x="89" y="45"/>
                </a:cubicBezTo>
                <a:lnTo>
                  <a:pt x="120" y="68"/>
                </a:lnTo>
                <a:close/>
                <a:moveTo>
                  <a:pt x="120" y="63"/>
                </a:moveTo>
                <a:cubicBezTo>
                  <a:pt x="92" y="42"/>
                  <a:pt x="92" y="42"/>
                  <a:pt x="92" y="42"/>
                </a:cubicBezTo>
                <a:cubicBezTo>
                  <a:pt x="120" y="21"/>
                  <a:pt x="120" y="21"/>
                  <a:pt x="120" y="21"/>
                </a:cubicBezTo>
                <a:lnTo>
                  <a:pt x="120" y="63"/>
                </a:lnTo>
                <a:close/>
                <a:moveTo>
                  <a:pt x="69" y="54"/>
                </a:moveTo>
                <a:cubicBezTo>
                  <a:pt x="68" y="55"/>
                  <a:pt x="66" y="56"/>
                  <a:pt x="64" y="56"/>
                </a:cubicBezTo>
                <a:cubicBezTo>
                  <a:pt x="62" y="56"/>
                  <a:pt x="61" y="55"/>
                  <a:pt x="59" y="54"/>
                </a:cubicBezTo>
                <a:cubicBezTo>
                  <a:pt x="43" y="42"/>
                  <a:pt x="43" y="42"/>
                  <a:pt x="43" y="42"/>
                </a:cubicBezTo>
                <a:cubicBezTo>
                  <a:pt x="40" y="40"/>
                  <a:pt x="40" y="40"/>
                  <a:pt x="40" y="40"/>
                </a:cubicBezTo>
                <a:cubicBezTo>
                  <a:pt x="8" y="16"/>
                  <a:pt x="8" y="16"/>
                  <a:pt x="8" y="16"/>
                </a:cubicBezTo>
                <a:cubicBezTo>
                  <a:pt x="8" y="16"/>
                  <a:pt x="8" y="16"/>
                  <a:pt x="8" y="16"/>
                </a:cubicBezTo>
                <a:cubicBezTo>
                  <a:pt x="8" y="12"/>
                  <a:pt x="12" y="8"/>
                  <a:pt x="16" y="8"/>
                </a:cubicBezTo>
                <a:cubicBezTo>
                  <a:pt x="112" y="8"/>
                  <a:pt x="112" y="8"/>
                  <a:pt x="112" y="8"/>
                </a:cubicBezTo>
                <a:cubicBezTo>
                  <a:pt x="117" y="8"/>
                  <a:pt x="120" y="12"/>
                  <a:pt x="120" y="16"/>
                </a:cubicBezTo>
                <a:lnTo>
                  <a:pt x="69" y="54"/>
                </a:lnTo>
                <a:close/>
              </a:path>
            </a:pathLst>
          </a:custGeom>
          <a:solidFill>
            <a:schemeClr val="bg1"/>
          </a:solidFill>
          <a:ln>
            <a:noFill/>
          </a:ln>
        </p:spPr>
        <p:txBody>
          <a:bodyPr vert="horz" wrap="square" lIns="91440" tIns="45720" rIns="91440" bIns="45720" numCol="1" anchor="t" anchorCtr="0" compatLnSpc="1"/>
          <a:lstStyle/>
          <a:p>
            <a:endParaRPr lang="zh-CN" altLang="en-US"/>
          </a:p>
        </p:txBody>
      </p:sp>
    </p:spTree>
  </p:cSld>
  <p:clrMapOvr>
    <a:masterClrMapping/>
  </p:clrMapOvr>
  <p:transition>
    <p:cover/>
  </p:transition>
  <p:timing>
    <p:tnLst>
      <p:par>
        <p:cTn id="1" dur="indefinite" restart="never" nodeType="tmRoot"/>
      </p:par>
    </p:tnLst>
  </p:timing>
</p:sldLayout>
</file>

<file path=ppt/slideMasters/_rels/slideMaster1.xml.rels><?xml version="1.0" encoding="UTF-8" standalone="yes"?>
<Relationships xmlns="http://schemas.openxmlformats.org/package/2006/relationships"><Relationship Id="rId4" Type="http://schemas.openxmlformats.org/officeDocument/2006/relationships/theme" Target="../theme/theme1.xml"/><Relationship Id="rId3" Type="http://schemas.openxmlformats.org/officeDocument/2006/relationships/slideLayout" Target="../slideLayouts/slideLayout3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/Relationships>
</file>

<file path=ppt/slideMasters/_rels/slideMaster2.xml.rels><?xml version="1.0" encoding="UTF-8" standalone="yes"?>
<Relationships xmlns="http://schemas.openxmlformats.org/package/2006/relationships"><Relationship Id="rId6" Type="http://schemas.openxmlformats.org/officeDocument/2006/relationships/theme" Target="../theme/theme2.xml"/><Relationship Id="rId5" Type="http://schemas.openxmlformats.org/officeDocument/2006/relationships/slideLayout" Target="../slideLayouts/slideLayout8.xml"/><Relationship Id="rId4" Type="http://schemas.openxmlformats.org/officeDocument/2006/relationships/slideLayout" Target="../slideLayouts/slideLayout7.xml"/><Relationship Id="rId3" Type="http://schemas.openxmlformats.org/officeDocument/2006/relationships/slideLayout" Target="../slideLayouts/slideLayout6.xml"/><Relationship Id="rId2" Type="http://schemas.openxmlformats.org/officeDocument/2006/relationships/slideLayout" Target="../slideLayouts/slideLayout5.xml"/><Relationship Id="rId1" Type="http://schemas.openxmlformats.org/officeDocument/2006/relationships/slideLayout" Target="../slideLayouts/slideLayout4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占位符 1"/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zh-CN" altLang="en-US"/>
              <a:t>单击此处编辑母版标题样式</a:t>
            </a:r>
            <a:endParaRPr lang="zh-CN" altLang="en-US"/>
          </a:p>
        </p:txBody>
      </p:sp>
      <p:sp>
        <p:nvSpPr>
          <p:cNvPr id="3" name="文本占位符 2"/>
          <p:cNvSpPr>
            <a:spLocks noGrp="1"/>
          </p:cNvSpPr>
          <p:nvPr>
            <p:ph type="body" idx="1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zh-CN" altLang="en-US"/>
              <a:t>单击此处编辑母版文本样式</a:t>
            </a:r>
            <a:endParaRPr lang="zh-CN" altLang="en-US"/>
          </a:p>
          <a:p>
            <a:pPr lvl="1"/>
            <a:r>
              <a:rPr lang="zh-CN" altLang="en-US"/>
              <a:t>第二级</a:t>
            </a:r>
            <a:endParaRPr lang="zh-CN" altLang="en-US"/>
          </a:p>
          <a:p>
            <a:pPr lvl="2"/>
            <a:r>
              <a:rPr lang="zh-CN" altLang="en-US"/>
              <a:t>第三级</a:t>
            </a:r>
            <a:endParaRPr lang="zh-CN" altLang="en-US"/>
          </a:p>
          <a:p>
            <a:pPr lvl="3"/>
            <a:r>
              <a:rPr lang="zh-CN" altLang="en-US"/>
              <a:t>第四级</a:t>
            </a:r>
            <a:endParaRPr lang="zh-CN" altLang="en-US"/>
          </a:p>
          <a:p>
            <a:pPr lvl="4"/>
            <a:r>
              <a:rPr lang="zh-CN" altLang="en-US"/>
              <a:t>第五级</a:t>
            </a:r>
            <a:endParaRPr lang="zh-CN" altLang="en-US"/>
          </a:p>
        </p:txBody>
      </p:sp>
      <p:sp>
        <p:nvSpPr>
          <p:cNvPr id="4" name="日期占位符 3"/>
          <p:cNvSpPr>
            <a:spLocks noGrp="1"/>
          </p:cNvSpPr>
          <p:nvPr>
            <p:ph type="dt" sz="half" idx="2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D997B5FA-0921-464F-AAE1-844C04324D75}" type="datetimeFigureOut">
              <a:rPr lang="zh-CN" altLang="en-US" smtClean="0"/>
            </a:fld>
            <a:endParaRPr lang="zh-CN" altLang="en-US"/>
          </a:p>
        </p:txBody>
      </p:sp>
      <p:sp>
        <p:nvSpPr>
          <p:cNvPr id="5" name="页脚占位符 4"/>
          <p:cNvSpPr>
            <a:spLocks noGrp="1"/>
          </p:cNvSpPr>
          <p:nvPr>
            <p:ph type="ftr" sz="quarter" idx="3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zh-CN" altLang="en-US"/>
          </a:p>
        </p:txBody>
      </p:sp>
      <p:sp>
        <p:nvSpPr>
          <p:cNvPr id="6" name="灯片编号占位符 5"/>
          <p:cNvSpPr>
            <a:spLocks noGrp="1"/>
          </p:cNvSpPr>
          <p:nvPr>
            <p:ph type="sldNum" sz="quarter" idx="4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565CE74E-AB26-4998-AD42-012C4C1AD076}" type="slidenum">
              <a:rPr lang="zh-CN" altLang="en-US" smtClean="0"/>
            </a:fld>
            <a:endParaRPr lang="zh-CN" altLang="en-US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</p:sldLayoutIdLst>
  <mc:AlternateContent xmlns:mc="http://schemas.openxmlformats.org/markup-compatibility/2006">
    <mc:Choice xmlns:p14="http://schemas.microsoft.com/office/powerpoint/2010/main" Requires="p14">
      <p:transition spd="slow" p14:dur="2000">
        <p:checker/>
      </p:transition>
    </mc:Choice>
    <mc:Fallback>
      <p:transition spd="slow">
        <p:checker/>
      </p:transition>
    </mc:Fallback>
  </mc:AlternateConten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zh-CN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2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 bg1="lt1" tx1="dk1" bg2="lt2" tx2="dk2" accent1="accent1" accent2="accent2" accent3="accent3" accent4="accent4" accent5="accent5" accent6="accent6" hlink="hlink" folHlink="folHlink"/>
  <p:sldLayoutIdLst>
    <p:sldLayoutId id="2147483653" r:id="rId1"/>
    <p:sldLayoutId id="2147483654" r:id="rId2"/>
    <p:sldLayoutId id="2147483655" r:id="rId3"/>
    <p:sldLayoutId id="2147483656" r:id="rId4"/>
    <p:sldLayoutId id="2147483657" r:id="rId5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zh-CN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9" Type="http://schemas.openxmlformats.org/officeDocument/2006/relationships/notesSlide" Target="../notesSlides/notesSlide1.xml"/><Relationship Id="rId8" Type="http://schemas.openxmlformats.org/officeDocument/2006/relationships/slideLayout" Target="../slideLayouts/slideLayout4.xml"/><Relationship Id="rId7" Type="http://schemas.openxmlformats.org/officeDocument/2006/relationships/image" Target="../media/image4.png"/><Relationship Id="rId6" Type="http://schemas.openxmlformats.org/officeDocument/2006/relationships/tags" Target="../tags/tag5.xml"/><Relationship Id="rId5" Type="http://schemas.openxmlformats.org/officeDocument/2006/relationships/tags" Target="../tags/tag4.xml"/><Relationship Id="rId4" Type="http://schemas.openxmlformats.org/officeDocument/2006/relationships/image" Target="../media/image3.png"/><Relationship Id="rId3" Type="http://schemas.openxmlformats.org/officeDocument/2006/relationships/tags" Target="../tags/tag3.xml"/><Relationship Id="rId2" Type="http://schemas.openxmlformats.org/officeDocument/2006/relationships/tags" Target="../tags/tag2.xml"/><Relationship Id="rId1" Type="http://schemas.openxmlformats.org/officeDocument/2006/relationships/tags" Target="../tags/tag1.xml"/></Relationships>
</file>

<file path=ppt/slides/_rels/slide2.xml.rels><?xml version="1.0" encoding="UTF-8" standalone="yes"?>
<Relationships xmlns="http://schemas.openxmlformats.org/package/2006/relationships"><Relationship Id="rId6" Type="http://schemas.openxmlformats.org/officeDocument/2006/relationships/notesSlide" Target="../notesSlides/notesSlide2.xml"/><Relationship Id="rId5" Type="http://schemas.openxmlformats.org/officeDocument/2006/relationships/slideLayout" Target="../slideLayouts/slideLayout2.xml"/><Relationship Id="rId4" Type="http://schemas.openxmlformats.org/officeDocument/2006/relationships/tags" Target="../tags/tag6.xml"/><Relationship Id="rId3" Type="http://schemas.microsoft.com/office/2007/relationships/hdphoto" Target="../media/image7.wdp"/><Relationship Id="rId2" Type="http://schemas.openxmlformats.org/officeDocument/2006/relationships/image" Target="../media/image6.png"/><Relationship Id="rId1" Type="http://schemas.openxmlformats.org/officeDocument/2006/relationships/image" Target="../media/image5.jpeg"/></Relationships>
</file>

<file path=ppt/slides/_rels/slide3.xml.rels><?xml version="1.0" encoding="UTF-8" standalone="yes"?>
<Relationships xmlns="http://schemas.openxmlformats.org/package/2006/relationships"><Relationship Id="rId5" Type="http://schemas.openxmlformats.org/officeDocument/2006/relationships/notesSlide" Target="../notesSlides/notesSlide3.xml"/><Relationship Id="rId4" Type="http://schemas.openxmlformats.org/officeDocument/2006/relationships/slideLayout" Target="../slideLayouts/slideLayout2.xml"/><Relationship Id="rId3" Type="http://schemas.microsoft.com/office/2007/relationships/hdphoto" Target="../media/image10.wdp"/><Relationship Id="rId2" Type="http://schemas.openxmlformats.org/officeDocument/2006/relationships/image" Target="../media/image9.png"/><Relationship Id="rId1" Type="http://schemas.openxmlformats.org/officeDocument/2006/relationships/image" Target="../media/image8.jpeg"/></Relationships>
</file>

<file path=ppt/slides/_rels/slide4.xml.rels><?xml version="1.0" encoding="UTF-8" standalone="yes"?>
<Relationships xmlns="http://schemas.openxmlformats.org/package/2006/relationships"><Relationship Id="rId7" Type="http://schemas.openxmlformats.org/officeDocument/2006/relationships/notesSlide" Target="../notesSlides/notesSlide4.xml"/><Relationship Id="rId6" Type="http://schemas.openxmlformats.org/officeDocument/2006/relationships/slideLayout" Target="../slideLayouts/slideLayout1.xml"/><Relationship Id="rId5" Type="http://schemas.openxmlformats.org/officeDocument/2006/relationships/image" Target="../media/image11.png"/><Relationship Id="rId4" Type="http://schemas.openxmlformats.org/officeDocument/2006/relationships/tags" Target="../tags/tag10.xml"/><Relationship Id="rId3" Type="http://schemas.openxmlformats.org/officeDocument/2006/relationships/tags" Target="../tags/tag9.xml"/><Relationship Id="rId2" Type="http://schemas.openxmlformats.org/officeDocument/2006/relationships/tags" Target="../tags/tag8.xml"/><Relationship Id="rId1" Type="http://schemas.openxmlformats.org/officeDocument/2006/relationships/tags" Target="../tags/tag7.xml"/></Relationships>
</file>

<file path=ppt/slides/_rels/slide5.xml.rels><?xml version="1.0" encoding="UTF-8" standalone="yes"?>
<Relationships xmlns="http://schemas.openxmlformats.org/package/2006/relationships"><Relationship Id="rId6" Type="http://schemas.openxmlformats.org/officeDocument/2006/relationships/notesSlide" Target="../notesSlides/notesSlide5.xml"/><Relationship Id="rId5" Type="http://schemas.openxmlformats.org/officeDocument/2006/relationships/slideLayout" Target="../slideLayouts/slideLayout1.xml"/><Relationship Id="rId4" Type="http://schemas.openxmlformats.org/officeDocument/2006/relationships/image" Target="../media/image13.jpeg"/><Relationship Id="rId3" Type="http://schemas.openxmlformats.org/officeDocument/2006/relationships/tags" Target="../tags/tag12.xml"/><Relationship Id="rId2" Type="http://schemas.openxmlformats.org/officeDocument/2006/relationships/image" Target="../media/image12.png"/><Relationship Id="rId1" Type="http://schemas.openxmlformats.org/officeDocument/2006/relationships/tags" Target="../tags/tag11.xml"/></Relationships>
</file>

<file path=ppt/slides/_rels/slide6.xml.rels><?xml version="1.0" encoding="UTF-8" standalone="yes"?>
<Relationships xmlns="http://schemas.openxmlformats.org/package/2006/relationships"><Relationship Id="rId5" Type="http://schemas.openxmlformats.org/officeDocument/2006/relationships/notesSlide" Target="../notesSlides/notesSlide6.xml"/><Relationship Id="rId4" Type="http://schemas.openxmlformats.org/officeDocument/2006/relationships/slideLayout" Target="../slideLayouts/slideLayout1.xml"/><Relationship Id="rId3" Type="http://schemas.openxmlformats.org/officeDocument/2006/relationships/image" Target="../media/image16.jpeg"/><Relationship Id="rId2" Type="http://schemas.openxmlformats.org/officeDocument/2006/relationships/image" Target="../media/image15.jpeg"/><Relationship Id="rId1" Type="http://schemas.openxmlformats.org/officeDocument/2006/relationships/image" Target="../media/image14.jpeg"/></Relationships>
</file>

<file path=ppt/slides/_rels/slide7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7.xml"/><Relationship Id="rId1" Type="http://schemas.openxmlformats.org/officeDocument/2006/relationships/slideLayout" Target="../slideLayouts/slideLayout1.xml"/></Relationships>
</file>

<file path=ppt/slides/_rels/slide8.xml.rels><?xml version="1.0" encoding="UTF-8" standalone="yes"?>
<Relationships xmlns="http://schemas.openxmlformats.org/package/2006/relationships"><Relationship Id="rId4" Type="http://schemas.openxmlformats.org/officeDocument/2006/relationships/notesSlide" Target="../notesSlides/notesSlide8.xml"/><Relationship Id="rId3" Type="http://schemas.openxmlformats.org/officeDocument/2006/relationships/slideLayout" Target="../slideLayouts/slideLayout2.xml"/><Relationship Id="rId2" Type="http://schemas.microsoft.com/office/2007/relationships/hdphoto" Target="../media/image18.wdp"/><Relationship Id="rId1" Type="http://schemas.openxmlformats.org/officeDocument/2006/relationships/image" Target="../media/image17.jpeg"/></Relationships>
</file>

<file path=ppt/slides/_rels/slide9.xml.rels><?xml version="1.0" encoding="UTF-8" standalone="yes"?>
<Relationships xmlns="http://schemas.openxmlformats.org/package/2006/relationships"><Relationship Id="rId3" Type="http://schemas.openxmlformats.org/officeDocument/2006/relationships/notesSlide" Target="../notesSlides/notesSlide9.xml"/><Relationship Id="rId2" Type="http://schemas.openxmlformats.org/officeDocument/2006/relationships/slideLayout" Target="../slideLayouts/slideLayout1.xml"/><Relationship Id="rId1" Type="http://schemas.openxmlformats.org/officeDocument/2006/relationships/image" Target="../media/image19.jpeg"/></Relationships>
</file>

<file path=ppt/slides/_rels/slide10.xml.rels><?xml version="1.0" encoding="UTF-8" standalone="yes"?>
<Relationships xmlns="http://schemas.openxmlformats.org/package/2006/relationships"><Relationship Id="rId3" Type="http://schemas.openxmlformats.org/officeDocument/2006/relationships/notesSlide" Target="../notesSlides/notesSlide10.xml"/><Relationship Id="rId2" Type="http://schemas.openxmlformats.org/officeDocument/2006/relationships/slideLayout" Target="../slideLayouts/slideLayout1.xml"/><Relationship Id="rId1" Type="http://schemas.openxmlformats.org/officeDocument/2006/relationships/image" Target="../media/image20.png"/></Relationships>
</file>

<file path=ppt/slides/_rels/slide11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1.xml"/><Relationship Id="rId1" Type="http://schemas.openxmlformats.org/officeDocument/2006/relationships/slideLayout" Target="../slideLayouts/slideLayout1.xml"/></Relationships>
</file>

<file path=ppt/slides/_rels/slide12.xml.rels><?xml version="1.0" encoding="UTF-8" standalone="yes"?>
<Relationships xmlns="http://schemas.openxmlformats.org/package/2006/relationships"><Relationship Id="rId5" Type="http://schemas.openxmlformats.org/officeDocument/2006/relationships/notesSlide" Target="../notesSlides/notesSlide12.xml"/><Relationship Id="rId4" Type="http://schemas.openxmlformats.org/officeDocument/2006/relationships/slideLayout" Target="../slideLayouts/slideLayout1.xml"/><Relationship Id="rId3" Type="http://schemas.openxmlformats.org/officeDocument/2006/relationships/tags" Target="../tags/tag15.xml"/><Relationship Id="rId2" Type="http://schemas.openxmlformats.org/officeDocument/2006/relationships/tags" Target="../tags/tag14.xml"/><Relationship Id="rId1" Type="http://schemas.openxmlformats.org/officeDocument/2006/relationships/tags" Target="../tags/tag13.xml"/></Relationships>
</file>

<file path=ppt/slides/_rels/slide13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3.xml"/><Relationship Id="rId1" Type="http://schemas.openxmlformats.org/officeDocument/2006/relationships/slideLayout" Target="../slideLayouts/slideLayout1.xml"/></Relationships>
</file>

<file path=ppt/slides/_rels/slide14.xml.rels><?xml version="1.0" encoding="UTF-8" standalone="yes"?>
<Relationships xmlns="http://schemas.openxmlformats.org/package/2006/relationships"><Relationship Id="rId3" Type="http://schemas.openxmlformats.org/officeDocument/2006/relationships/notesSlide" Target="../notesSlides/notesSlide14.xml"/><Relationship Id="rId2" Type="http://schemas.openxmlformats.org/officeDocument/2006/relationships/slideLayout" Target="../slideLayouts/slideLayout1.xml"/><Relationship Id="rId1" Type="http://schemas.openxmlformats.org/officeDocument/2006/relationships/image" Target="../media/image21.jpeg"/></Relationships>
</file>

<file path=ppt/slides/_rels/slide15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5.xml"/><Relationship Id="rId1" Type="http://schemas.openxmlformats.org/officeDocument/2006/relationships/slideLayout" Target="../slideLayouts/slideLayout1.xml"/></Relationships>
</file>

<file path=ppt/slides/_rels/slide16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6.xml"/><Relationship Id="rId1" Type="http://schemas.openxmlformats.org/officeDocument/2006/relationships/slideLayout" Target="../slideLayouts/slideLayout1.xml"/></Relationships>
</file>

<file path=ppt/slides/_rels/slide17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7.xml"/><Relationship Id="rId1" Type="http://schemas.openxmlformats.org/officeDocument/2006/relationships/slideLayout" Target="../slideLayouts/slideLayout1.xml"/></Relationships>
</file>

<file path=ppt/slides/_rels/slide18.xml.rels><?xml version="1.0" encoding="UTF-8" standalone="yes"?>
<Relationships xmlns="http://schemas.openxmlformats.org/package/2006/relationships"><Relationship Id="rId6" Type="http://schemas.openxmlformats.org/officeDocument/2006/relationships/notesSlide" Target="../notesSlides/notesSlide18.xml"/><Relationship Id="rId5" Type="http://schemas.openxmlformats.org/officeDocument/2006/relationships/slideLayout" Target="../slideLayouts/slideLayout1.xml"/><Relationship Id="rId4" Type="http://schemas.openxmlformats.org/officeDocument/2006/relationships/tags" Target="../tags/tag19.xml"/><Relationship Id="rId3" Type="http://schemas.openxmlformats.org/officeDocument/2006/relationships/tags" Target="../tags/tag18.xml"/><Relationship Id="rId2" Type="http://schemas.openxmlformats.org/officeDocument/2006/relationships/tags" Target="../tags/tag17.xml"/><Relationship Id="rId1" Type="http://schemas.openxmlformats.org/officeDocument/2006/relationships/tags" Target="../tags/tag16.xml"/></Relationships>
</file>

<file path=ppt/slides/_rels/slide19.xml.rels><?xml version="1.0" encoding="UTF-8" standalone="yes"?>
<Relationships xmlns="http://schemas.openxmlformats.org/package/2006/relationships"><Relationship Id="rId3" Type="http://schemas.openxmlformats.org/officeDocument/2006/relationships/notesSlide" Target="../notesSlides/notesSlide19.xml"/><Relationship Id="rId2" Type="http://schemas.openxmlformats.org/officeDocument/2006/relationships/slideLayout" Target="../slideLayouts/slideLayout1.xml"/><Relationship Id="rId1" Type="http://schemas.openxmlformats.org/officeDocument/2006/relationships/image" Target="../media/image22.png"/></Relationships>
</file>

<file path=ppt/slides/_rels/slide20.xml.rels><?xml version="1.0" encoding="UTF-8" standalone="yes"?>
<Relationships xmlns="http://schemas.openxmlformats.org/package/2006/relationships"><Relationship Id="rId4" Type="http://schemas.openxmlformats.org/officeDocument/2006/relationships/notesSlide" Target="../notesSlides/notesSlide20.xml"/><Relationship Id="rId3" Type="http://schemas.openxmlformats.org/officeDocument/2006/relationships/slideLayout" Target="../slideLayouts/slideLayout1.xml"/><Relationship Id="rId2" Type="http://schemas.openxmlformats.org/officeDocument/2006/relationships/image" Target="../media/image23.png"/><Relationship Id="rId1" Type="http://schemas.openxmlformats.org/officeDocument/2006/relationships/tags" Target="../tags/tag20.xml"/></Relationships>
</file>

<file path=ppt/slides/_rels/slide21.xml.rels><?xml version="1.0" encoding="UTF-8" standalone="yes"?>
<Relationships xmlns="http://schemas.openxmlformats.org/package/2006/relationships"><Relationship Id="rId3" Type="http://schemas.openxmlformats.org/officeDocument/2006/relationships/notesSlide" Target="../notesSlides/notesSlide21.xml"/><Relationship Id="rId2" Type="http://schemas.openxmlformats.org/officeDocument/2006/relationships/slideLayout" Target="../slideLayouts/slideLayout1.xml"/><Relationship Id="rId1" Type="http://schemas.openxmlformats.org/officeDocument/2006/relationships/image" Target="../media/image24.png"/></Relationships>
</file>

<file path=ppt/slides/_rels/slide22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22.xml"/><Relationship Id="rId1" Type="http://schemas.openxmlformats.org/officeDocument/2006/relationships/slideLayout" Target="../slideLayouts/slideLayout1.xml"/></Relationships>
</file>

<file path=ppt/slides/_rels/slide23.xml.rels><?xml version="1.0" encoding="UTF-8" standalone="yes"?>
<Relationships xmlns="http://schemas.openxmlformats.org/package/2006/relationships"><Relationship Id="rId3" Type="http://schemas.openxmlformats.org/officeDocument/2006/relationships/notesSlide" Target="../notesSlides/notesSlide23.xml"/><Relationship Id="rId2" Type="http://schemas.openxmlformats.org/officeDocument/2006/relationships/slideLayout" Target="../slideLayouts/slideLayout1.xml"/><Relationship Id="rId1" Type="http://schemas.openxmlformats.org/officeDocument/2006/relationships/image" Target="../media/image25.GIF"/></Relationships>
</file>

<file path=ppt/slides/_rels/slide24.xml.rels><?xml version="1.0" encoding="UTF-8" standalone="yes"?>
<Relationships xmlns="http://schemas.openxmlformats.org/package/2006/relationships"><Relationship Id="rId4" Type="http://schemas.openxmlformats.org/officeDocument/2006/relationships/notesSlide" Target="../notesSlides/notesSlide24.xml"/><Relationship Id="rId3" Type="http://schemas.openxmlformats.org/officeDocument/2006/relationships/slideLayout" Target="../slideLayouts/slideLayout1.xml"/><Relationship Id="rId2" Type="http://schemas.openxmlformats.org/officeDocument/2006/relationships/tags" Target="../tags/tag22.xml"/><Relationship Id="rId1" Type="http://schemas.openxmlformats.org/officeDocument/2006/relationships/tags" Target="../tags/tag21.xml"/></Relationships>
</file>

<file path=ppt/slides/_rels/slide25.xml.rels><?xml version="1.0" encoding="UTF-8" standalone="yes"?>
<Relationships xmlns="http://schemas.openxmlformats.org/package/2006/relationships"><Relationship Id="rId4" Type="http://schemas.openxmlformats.org/officeDocument/2006/relationships/slideLayout" Target="../slideLayouts/slideLayout7.xml"/><Relationship Id="rId3" Type="http://schemas.openxmlformats.org/officeDocument/2006/relationships/image" Target="../media/image27.jpeg"/><Relationship Id="rId2" Type="http://schemas.openxmlformats.org/officeDocument/2006/relationships/image" Target="../media/image26.jpeg"/><Relationship Id="rId1" Type="http://schemas.openxmlformats.org/officeDocument/2006/relationships/tags" Target="../tags/tag23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0162A7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1" name="椭圆 30"/>
          <p:cNvSpPr>
            <a:spLocks noChangeAspect="1"/>
          </p:cNvSpPr>
          <p:nvPr/>
        </p:nvSpPr>
        <p:spPr>
          <a:xfrm>
            <a:off x="6159505" y="1116600"/>
            <a:ext cx="4273544" cy="4320000"/>
          </a:xfrm>
          <a:prstGeom prst="ellipse">
            <a:avLst/>
          </a:prstGeom>
          <a:noFill/>
          <a:ln>
            <a:solidFill>
              <a:schemeClr val="bg1">
                <a:lumMod val="75000"/>
              </a:schemeClr>
            </a:solidFill>
            <a:prstDash val="sysDash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cxnSp>
        <p:nvCxnSpPr>
          <p:cNvPr id="15" name="直接连接符 14"/>
          <p:cNvCxnSpPr/>
          <p:nvPr/>
        </p:nvCxnSpPr>
        <p:spPr>
          <a:xfrm flipH="1">
            <a:off x="6353175" y="3276600"/>
            <a:ext cx="1920662" cy="916125"/>
          </a:xfrm>
          <a:prstGeom prst="line">
            <a:avLst/>
          </a:prstGeom>
          <a:ln w="12700">
            <a:solidFill>
              <a:schemeClr val="bg1">
                <a:lumMod val="75000"/>
              </a:schemeClr>
            </a:solidFill>
            <a:prstDash val="sysDash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6" name="直接连接符 15"/>
          <p:cNvCxnSpPr/>
          <p:nvPr/>
        </p:nvCxnSpPr>
        <p:spPr>
          <a:xfrm>
            <a:off x="8273836" y="3276600"/>
            <a:ext cx="1917914" cy="986559"/>
          </a:xfrm>
          <a:prstGeom prst="line">
            <a:avLst/>
          </a:prstGeom>
          <a:ln w="12700">
            <a:solidFill>
              <a:schemeClr val="bg1">
                <a:lumMod val="75000"/>
              </a:schemeClr>
            </a:solidFill>
            <a:prstDash val="sysDash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7" name="直接连接符 16"/>
          <p:cNvCxnSpPr/>
          <p:nvPr/>
        </p:nvCxnSpPr>
        <p:spPr>
          <a:xfrm flipV="1">
            <a:off x="8273836" y="1116166"/>
            <a:ext cx="0" cy="2160434"/>
          </a:xfrm>
          <a:prstGeom prst="line">
            <a:avLst/>
          </a:prstGeom>
          <a:ln w="12700">
            <a:solidFill>
              <a:schemeClr val="bg1">
                <a:lumMod val="75000"/>
              </a:schemeClr>
            </a:solidFill>
            <a:prstDash val="sysDash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07" name="椭圆 106"/>
          <p:cNvSpPr/>
          <p:nvPr/>
        </p:nvSpPr>
        <p:spPr>
          <a:xfrm>
            <a:off x="7104139" y="2068513"/>
            <a:ext cx="2343150" cy="2343150"/>
          </a:xfrm>
          <a:prstGeom prst="ellipse">
            <a:avLst/>
          </a:prstGeom>
          <a:solidFill>
            <a:schemeClr val="tx2">
              <a:lumMod val="60000"/>
              <a:lumOff val="40000"/>
            </a:schemeClr>
          </a:solidFill>
          <a:ln w="25400">
            <a:solidFill>
              <a:schemeClr val="bg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cxnSp>
        <p:nvCxnSpPr>
          <p:cNvPr id="117" name="直接连接符 116"/>
          <p:cNvCxnSpPr/>
          <p:nvPr/>
        </p:nvCxnSpPr>
        <p:spPr>
          <a:xfrm>
            <a:off x="7863003" y="3240088"/>
            <a:ext cx="252000" cy="0"/>
          </a:xfrm>
          <a:prstGeom prst="line">
            <a:avLst/>
          </a:prstGeom>
          <a:ln w="38100">
            <a:solidFill>
              <a:schemeClr val="bg1">
                <a:lumMod val="75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18" name="直接连接符 117"/>
          <p:cNvCxnSpPr/>
          <p:nvPr/>
        </p:nvCxnSpPr>
        <p:spPr>
          <a:xfrm>
            <a:off x="8433130" y="3240088"/>
            <a:ext cx="252000" cy="0"/>
          </a:xfrm>
          <a:prstGeom prst="line">
            <a:avLst/>
          </a:prstGeom>
          <a:ln w="38100">
            <a:solidFill>
              <a:schemeClr val="bg1">
                <a:lumMod val="75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19" name="直接连接符 118"/>
          <p:cNvCxnSpPr/>
          <p:nvPr/>
        </p:nvCxnSpPr>
        <p:spPr>
          <a:xfrm>
            <a:off x="8273174" y="2857889"/>
            <a:ext cx="0" cy="252000"/>
          </a:xfrm>
          <a:prstGeom prst="line">
            <a:avLst/>
          </a:prstGeom>
          <a:ln w="38100">
            <a:solidFill>
              <a:schemeClr val="bg1">
                <a:lumMod val="75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20" name="直接连接符 119"/>
          <p:cNvCxnSpPr/>
          <p:nvPr/>
        </p:nvCxnSpPr>
        <p:spPr>
          <a:xfrm>
            <a:off x="8273173" y="3384146"/>
            <a:ext cx="0" cy="252000"/>
          </a:xfrm>
          <a:prstGeom prst="line">
            <a:avLst/>
          </a:prstGeom>
          <a:ln w="38100">
            <a:solidFill>
              <a:schemeClr val="bg1">
                <a:lumMod val="75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21" name="直接连接符 120"/>
          <p:cNvCxnSpPr/>
          <p:nvPr/>
        </p:nvCxnSpPr>
        <p:spPr>
          <a:xfrm flipV="1">
            <a:off x="8524907" y="2781697"/>
            <a:ext cx="250032" cy="250032"/>
          </a:xfrm>
          <a:prstGeom prst="line">
            <a:avLst/>
          </a:prstGeom>
          <a:ln w="38100">
            <a:solidFill>
              <a:schemeClr val="bg1">
                <a:lumMod val="75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22" name="直接连接符 121"/>
          <p:cNvCxnSpPr/>
          <p:nvPr/>
        </p:nvCxnSpPr>
        <p:spPr>
          <a:xfrm flipH="1" flipV="1">
            <a:off x="8524609" y="3448448"/>
            <a:ext cx="250032" cy="250032"/>
          </a:xfrm>
          <a:prstGeom prst="line">
            <a:avLst/>
          </a:prstGeom>
          <a:ln w="38100">
            <a:solidFill>
              <a:schemeClr val="bg1">
                <a:lumMod val="75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23" name="直接连接符 122"/>
          <p:cNvCxnSpPr/>
          <p:nvPr/>
        </p:nvCxnSpPr>
        <p:spPr>
          <a:xfrm flipH="1" flipV="1">
            <a:off x="7802157" y="2782888"/>
            <a:ext cx="250032" cy="250032"/>
          </a:xfrm>
          <a:prstGeom prst="line">
            <a:avLst/>
          </a:prstGeom>
          <a:ln w="38100">
            <a:solidFill>
              <a:schemeClr val="bg1">
                <a:lumMod val="75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24" name="直接连接符 123"/>
          <p:cNvCxnSpPr/>
          <p:nvPr/>
        </p:nvCxnSpPr>
        <p:spPr>
          <a:xfrm flipV="1">
            <a:off x="7801181" y="3448448"/>
            <a:ext cx="250032" cy="250032"/>
          </a:xfrm>
          <a:prstGeom prst="line">
            <a:avLst/>
          </a:prstGeom>
          <a:ln w="38100">
            <a:solidFill>
              <a:schemeClr val="bg1">
                <a:lumMod val="75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25" name="椭圆 124"/>
          <p:cNvSpPr>
            <a:spLocks noChangeAspect="1"/>
          </p:cNvSpPr>
          <p:nvPr/>
        </p:nvSpPr>
        <p:spPr>
          <a:xfrm>
            <a:off x="8239995" y="2077243"/>
            <a:ext cx="72000" cy="72000"/>
          </a:xfrm>
          <a:prstGeom prst="ellipse">
            <a:avLst/>
          </a:prstGeom>
          <a:solidFill>
            <a:schemeClr val="bg1">
              <a:lumMod val="75000"/>
            </a:schemeClr>
          </a:solidFill>
          <a:ln>
            <a:solidFill>
              <a:schemeClr val="bg1">
                <a:lumMod val="75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126" name="椭圆 125"/>
          <p:cNvSpPr>
            <a:spLocks noChangeAspect="1"/>
          </p:cNvSpPr>
          <p:nvPr/>
        </p:nvSpPr>
        <p:spPr>
          <a:xfrm>
            <a:off x="8264760" y="4222273"/>
            <a:ext cx="72000" cy="72000"/>
          </a:xfrm>
          <a:prstGeom prst="ellipse">
            <a:avLst/>
          </a:prstGeom>
          <a:solidFill>
            <a:schemeClr val="bg1">
              <a:lumMod val="75000"/>
            </a:schemeClr>
          </a:solidFill>
          <a:ln>
            <a:solidFill>
              <a:schemeClr val="bg1">
                <a:lumMod val="75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129" name="椭圆 128"/>
          <p:cNvSpPr/>
          <p:nvPr/>
        </p:nvSpPr>
        <p:spPr>
          <a:xfrm>
            <a:off x="9242929" y="3757930"/>
            <a:ext cx="66675" cy="66675"/>
          </a:xfrm>
          <a:prstGeom prst="ellipse">
            <a:avLst/>
          </a:prstGeom>
          <a:solidFill>
            <a:schemeClr val="bg1">
              <a:lumMod val="75000"/>
            </a:schemeClr>
          </a:solidFill>
          <a:ln>
            <a:solidFill>
              <a:schemeClr val="bg1">
                <a:lumMod val="75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130" name="椭圆 129"/>
          <p:cNvSpPr/>
          <p:nvPr/>
        </p:nvSpPr>
        <p:spPr>
          <a:xfrm>
            <a:off x="7218328" y="3738245"/>
            <a:ext cx="66675" cy="66675"/>
          </a:xfrm>
          <a:prstGeom prst="ellipse">
            <a:avLst/>
          </a:prstGeom>
          <a:solidFill>
            <a:schemeClr val="bg1">
              <a:lumMod val="75000"/>
            </a:schemeClr>
          </a:solidFill>
          <a:ln>
            <a:solidFill>
              <a:schemeClr val="bg1">
                <a:lumMod val="75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33" name="文本框 32"/>
          <p:cNvSpPr txBox="1"/>
          <p:nvPr/>
        </p:nvSpPr>
        <p:spPr>
          <a:xfrm>
            <a:off x="320675" y="2291982"/>
            <a:ext cx="4745086" cy="110680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zh-CN" altLang="en-US" sz="6600" b="1" dirty="0">
                <a:solidFill>
                  <a:schemeClr val="bg1"/>
                </a:solidFill>
                <a:latin typeface="方正兰亭粗黑简体" panose="02000000000000000000" pitchFamily="2" charset="-122"/>
                <a:ea typeface="方正兰亭粗黑简体" panose="02000000000000000000" pitchFamily="2" charset="-122"/>
              </a:rPr>
              <a:t>新员工培训</a:t>
            </a:r>
            <a:endParaRPr lang="zh-CN" altLang="en-US" sz="6600" b="1" dirty="0">
              <a:solidFill>
                <a:schemeClr val="bg1"/>
              </a:solidFill>
              <a:latin typeface="方正兰亭粗黑简体" panose="02000000000000000000" pitchFamily="2" charset="-122"/>
              <a:ea typeface="方正兰亭粗黑简体" panose="02000000000000000000" pitchFamily="2" charset="-122"/>
            </a:endParaRPr>
          </a:p>
        </p:txBody>
      </p:sp>
      <p:sp>
        <p:nvSpPr>
          <p:cNvPr id="34" name="矩形 33"/>
          <p:cNvSpPr/>
          <p:nvPr/>
        </p:nvSpPr>
        <p:spPr>
          <a:xfrm>
            <a:off x="304800" y="3861713"/>
            <a:ext cx="4745086" cy="521970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r>
              <a:rPr lang="zh-CN" altLang="en-US" sz="2800" b="1" dirty="0">
                <a:solidFill>
                  <a:schemeClr val="bg1"/>
                </a:solidFill>
                <a:latin typeface="Futura Md BT" panose="020B0602020204020303" pitchFamily="34" charset="0"/>
                <a:cs typeface="Arial" panose="020B0604020202020204" pitchFamily="34" charset="0"/>
              </a:rPr>
              <a:t>（行政篇）</a:t>
            </a:r>
            <a:endParaRPr lang="zh-CN" altLang="en-US" sz="2800" b="1" dirty="0">
              <a:solidFill>
                <a:schemeClr val="bg1"/>
              </a:solidFill>
              <a:latin typeface="Futura Md BT" panose="020B0602020204020303" pitchFamily="34" charset="0"/>
              <a:cs typeface="Arial" panose="020B0604020202020204" pitchFamily="34" charset="0"/>
            </a:endParaRPr>
          </a:p>
        </p:txBody>
      </p:sp>
      <p:sp>
        <p:nvSpPr>
          <p:cNvPr id="54" name="椭圆 53"/>
          <p:cNvSpPr>
            <a:spLocks noChangeAspect="1"/>
          </p:cNvSpPr>
          <p:nvPr/>
        </p:nvSpPr>
        <p:spPr>
          <a:xfrm>
            <a:off x="7463836" y="2466600"/>
            <a:ext cx="1620000" cy="1620000"/>
          </a:xfrm>
          <a:prstGeom prst="ellipse">
            <a:avLst/>
          </a:prstGeom>
          <a:gradFill>
            <a:gsLst>
              <a:gs pos="100000">
                <a:srgbClr val="007BD3">
                  <a:alpha val="17000"/>
                </a:srgbClr>
              </a:gs>
              <a:gs pos="100000">
                <a:srgbClr val="034373"/>
              </a:gs>
            </a:gsLst>
            <a:lin ang="5400000" scaled="0"/>
          </a:gradFill>
          <a:ln w="28575" cmpd="sng">
            <a:solidFill>
              <a:schemeClr val="accent1">
                <a:shade val="50000"/>
              </a:schemeClr>
            </a:solidFill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 sz="3200" b="1" dirty="0">
              <a:latin typeface="Futura Md BT" panose="020B0602020204020303" pitchFamily="34" charset="0"/>
            </a:endParaRPr>
          </a:p>
        </p:txBody>
      </p:sp>
      <p:cxnSp>
        <p:nvCxnSpPr>
          <p:cNvPr id="69" name="直接连接符 68"/>
          <p:cNvCxnSpPr/>
          <p:nvPr/>
        </p:nvCxnSpPr>
        <p:spPr>
          <a:xfrm>
            <a:off x="462280" y="4383665"/>
            <a:ext cx="4381500" cy="0"/>
          </a:xfrm>
          <a:prstGeom prst="line">
            <a:avLst/>
          </a:prstGeom>
          <a:ln cap="rnd">
            <a:solidFill>
              <a:schemeClr val="bg1">
                <a:lumMod val="85000"/>
              </a:schemeClr>
            </a:solidFill>
            <a:round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grpSp>
        <p:nvGrpSpPr>
          <p:cNvPr id="71" name="PA_组合 70"/>
          <p:cNvGrpSpPr>
            <a:grpSpLocks noChangeAspect="1"/>
          </p:cNvGrpSpPr>
          <p:nvPr>
            <p:custDataLst>
              <p:tags r:id="rId1"/>
            </p:custDataLst>
          </p:nvPr>
        </p:nvGrpSpPr>
        <p:grpSpPr>
          <a:xfrm>
            <a:off x="7553836" y="396166"/>
            <a:ext cx="1440000" cy="1440000"/>
            <a:chOff x="2870194" y="612400"/>
            <a:chExt cx="1620000" cy="1620000"/>
          </a:xfrm>
        </p:grpSpPr>
        <p:sp>
          <p:nvSpPr>
            <p:cNvPr id="56" name="椭圆 55"/>
            <p:cNvSpPr>
              <a:spLocks noChangeAspect="1"/>
            </p:cNvSpPr>
            <p:nvPr/>
          </p:nvSpPr>
          <p:spPr>
            <a:xfrm>
              <a:off x="2870194" y="612400"/>
              <a:ext cx="1620000" cy="1620000"/>
            </a:xfrm>
            <a:prstGeom prst="ellipse">
              <a:avLst/>
            </a:prstGeom>
            <a:solidFill>
              <a:srgbClr val="FC3740"/>
            </a:solidFill>
            <a:ln w="190500">
              <a:solidFill>
                <a:srgbClr val="FC3740">
                  <a:alpha val="30000"/>
                </a:srgb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 sz="2000" dirty="0">
                <a:latin typeface="Futura Md BT" panose="020B0602020204020303" pitchFamily="34" charset="0"/>
              </a:endParaRPr>
            </a:p>
          </p:txBody>
        </p:sp>
        <p:sp>
          <p:nvSpPr>
            <p:cNvPr id="51" name="文本框 50"/>
            <p:cNvSpPr txBox="1"/>
            <p:nvPr/>
          </p:nvSpPr>
          <p:spPr>
            <a:xfrm>
              <a:off x="3062976" y="1099235"/>
              <a:ext cx="1234440" cy="725805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pPr algn="ctr"/>
              <a:r>
                <a:rPr lang="zh-CN" altLang="en-US" sz="3600" dirty="0">
                  <a:solidFill>
                    <a:schemeClr val="bg1"/>
                  </a:solidFill>
                  <a:latin typeface="方正兰亭粗黑简体" panose="02000000000000000000" pitchFamily="2" charset="-122"/>
                  <a:ea typeface="方正兰亭粗黑简体" panose="02000000000000000000" pitchFamily="2" charset="-122"/>
                </a:rPr>
                <a:t>创新</a:t>
              </a:r>
              <a:endParaRPr lang="zh-CN" altLang="en-US" sz="3600" dirty="0">
                <a:solidFill>
                  <a:schemeClr val="bg1"/>
                </a:solidFill>
                <a:latin typeface="方正兰亭粗黑简体" panose="02000000000000000000" pitchFamily="2" charset="-122"/>
                <a:ea typeface="方正兰亭粗黑简体" panose="02000000000000000000" pitchFamily="2" charset="-122"/>
              </a:endParaRPr>
            </a:p>
          </p:txBody>
        </p:sp>
      </p:grpSp>
      <p:grpSp>
        <p:nvGrpSpPr>
          <p:cNvPr id="72" name="PA_组合 71"/>
          <p:cNvGrpSpPr>
            <a:grpSpLocks noChangeAspect="1"/>
          </p:cNvGrpSpPr>
          <p:nvPr>
            <p:custDataLst>
              <p:tags r:id="rId2"/>
            </p:custDataLst>
          </p:nvPr>
        </p:nvGrpSpPr>
        <p:grpSpPr>
          <a:xfrm>
            <a:off x="5572327" y="3501749"/>
            <a:ext cx="1440000" cy="1440000"/>
            <a:chOff x="1055316" y="3571500"/>
            <a:chExt cx="1620000" cy="1620000"/>
          </a:xfrm>
        </p:grpSpPr>
        <p:sp>
          <p:nvSpPr>
            <p:cNvPr id="60" name="椭圆 59"/>
            <p:cNvSpPr>
              <a:spLocks noChangeAspect="1"/>
            </p:cNvSpPr>
            <p:nvPr/>
          </p:nvSpPr>
          <p:spPr>
            <a:xfrm>
              <a:off x="1055316" y="3571500"/>
              <a:ext cx="1620000" cy="1620000"/>
            </a:xfrm>
            <a:prstGeom prst="ellipse">
              <a:avLst/>
            </a:prstGeom>
            <a:solidFill>
              <a:srgbClr val="FEB333"/>
            </a:solidFill>
            <a:ln w="190500">
              <a:solidFill>
                <a:srgbClr val="FEB333">
                  <a:alpha val="30000"/>
                </a:srgb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 sz="2000" dirty="0">
                <a:latin typeface="Futura Md BT" panose="020B0602020204020303" pitchFamily="34" charset="0"/>
              </a:endParaRPr>
            </a:p>
          </p:txBody>
        </p:sp>
        <p:sp>
          <p:nvSpPr>
            <p:cNvPr id="52" name="文本框 51"/>
            <p:cNvSpPr txBox="1"/>
            <p:nvPr/>
          </p:nvSpPr>
          <p:spPr>
            <a:xfrm>
              <a:off x="1311318" y="4058335"/>
              <a:ext cx="1107997" cy="646331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pPr algn="ctr"/>
              <a:r>
                <a:rPr lang="zh-CN" altLang="en-US" sz="3600" dirty="0">
                  <a:solidFill>
                    <a:schemeClr val="bg1"/>
                  </a:solidFill>
                  <a:latin typeface="方正兰亭粗黑简体" panose="02000000000000000000" pitchFamily="2" charset="-122"/>
                  <a:ea typeface="方正兰亭粗黑简体" panose="02000000000000000000" pitchFamily="2" charset="-122"/>
                </a:rPr>
                <a:t>诚信</a:t>
              </a:r>
              <a:endParaRPr lang="zh-CN" altLang="en-US" sz="3600" dirty="0">
                <a:solidFill>
                  <a:schemeClr val="bg1"/>
                </a:solidFill>
                <a:latin typeface="方正兰亭粗黑简体" panose="02000000000000000000" pitchFamily="2" charset="-122"/>
                <a:ea typeface="方正兰亭粗黑简体" panose="02000000000000000000" pitchFamily="2" charset="-122"/>
              </a:endParaRPr>
            </a:p>
          </p:txBody>
        </p:sp>
      </p:grpSp>
      <p:grpSp>
        <p:nvGrpSpPr>
          <p:cNvPr id="73" name="PA_组合 72"/>
          <p:cNvGrpSpPr>
            <a:grpSpLocks noChangeAspect="1"/>
          </p:cNvGrpSpPr>
          <p:nvPr>
            <p:custDataLst>
              <p:tags r:id="rId3"/>
            </p:custDataLst>
          </p:nvPr>
        </p:nvGrpSpPr>
        <p:grpSpPr>
          <a:xfrm>
            <a:off x="9391247" y="3626209"/>
            <a:ext cx="1440000" cy="1440000"/>
            <a:chOff x="4685072" y="3571500"/>
            <a:chExt cx="1620000" cy="1620000"/>
          </a:xfrm>
        </p:grpSpPr>
        <p:sp>
          <p:nvSpPr>
            <p:cNvPr id="58" name="椭圆 57"/>
            <p:cNvSpPr>
              <a:spLocks noChangeAspect="1"/>
            </p:cNvSpPr>
            <p:nvPr/>
          </p:nvSpPr>
          <p:spPr>
            <a:xfrm>
              <a:off x="4685072" y="3571500"/>
              <a:ext cx="1620000" cy="1620000"/>
            </a:xfrm>
            <a:prstGeom prst="ellipse">
              <a:avLst/>
            </a:prstGeom>
            <a:solidFill>
              <a:srgbClr val="2EAC94"/>
            </a:solidFill>
            <a:ln w="190500">
              <a:solidFill>
                <a:srgbClr val="2EAC94">
                  <a:alpha val="30000"/>
                </a:srgb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 sz="2000" dirty="0">
                <a:latin typeface="Futura Md BT" panose="020B0602020204020303" pitchFamily="34" charset="0"/>
              </a:endParaRPr>
            </a:p>
          </p:txBody>
        </p:sp>
        <p:sp>
          <p:nvSpPr>
            <p:cNvPr id="53" name="文本框 52"/>
            <p:cNvSpPr txBox="1"/>
            <p:nvPr/>
          </p:nvSpPr>
          <p:spPr>
            <a:xfrm>
              <a:off x="4941074" y="4058335"/>
              <a:ext cx="1107997" cy="646331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pPr algn="ctr"/>
              <a:r>
                <a:rPr lang="zh-CN" altLang="en-US" sz="3600" dirty="0">
                  <a:solidFill>
                    <a:schemeClr val="bg1"/>
                  </a:solidFill>
                  <a:latin typeface="方正兰亭粗黑简体" panose="02000000000000000000" pitchFamily="2" charset="-122"/>
                  <a:ea typeface="方正兰亭粗黑简体" panose="02000000000000000000" pitchFamily="2" charset="-122"/>
                </a:rPr>
                <a:t>专业</a:t>
              </a:r>
              <a:endParaRPr lang="zh-CN" altLang="en-US" sz="3600" dirty="0">
                <a:solidFill>
                  <a:schemeClr val="bg1"/>
                </a:solidFill>
                <a:latin typeface="方正兰亭粗黑简体" panose="02000000000000000000" pitchFamily="2" charset="-122"/>
                <a:ea typeface="方正兰亭粗黑简体" panose="02000000000000000000" pitchFamily="2" charset="-122"/>
              </a:endParaRPr>
            </a:p>
          </p:txBody>
        </p:sp>
      </p:grpSp>
      <p:pic>
        <p:nvPicPr>
          <p:cNvPr id="5" name="图片 4" descr="4副本"/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7663180" y="2550795"/>
            <a:ext cx="1220470" cy="1379220"/>
          </a:xfrm>
          <a:prstGeom prst="rect">
            <a:avLst/>
          </a:prstGeom>
        </p:spPr>
      </p:pic>
      <p:grpSp>
        <p:nvGrpSpPr>
          <p:cNvPr id="4" name="PA_组合 70"/>
          <p:cNvGrpSpPr>
            <a:grpSpLocks noChangeAspect="1"/>
          </p:cNvGrpSpPr>
          <p:nvPr>
            <p:custDataLst>
              <p:tags r:id="rId5"/>
            </p:custDataLst>
          </p:nvPr>
        </p:nvGrpSpPr>
        <p:grpSpPr>
          <a:xfrm>
            <a:off x="5693921" y="1508051"/>
            <a:ext cx="1440000" cy="1440000"/>
            <a:chOff x="2870194" y="612400"/>
            <a:chExt cx="1620000" cy="1620000"/>
          </a:xfrm>
        </p:grpSpPr>
        <p:sp>
          <p:nvSpPr>
            <p:cNvPr id="6" name="椭圆 5"/>
            <p:cNvSpPr>
              <a:spLocks noChangeAspect="1"/>
            </p:cNvSpPr>
            <p:nvPr/>
          </p:nvSpPr>
          <p:spPr>
            <a:xfrm>
              <a:off x="2870194" y="612400"/>
              <a:ext cx="1620000" cy="1620000"/>
            </a:xfrm>
            <a:prstGeom prst="ellipse">
              <a:avLst/>
            </a:prstGeom>
            <a:solidFill>
              <a:schemeClr val="accent1">
                <a:lumMod val="60000"/>
                <a:lumOff val="40000"/>
              </a:schemeClr>
            </a:solidFill>
            <a:ln w="190500">
              <a:solidFill>
                <a:schemeClr val="accent1">
                  <a:alpha val="30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p>
              <a:pPr algn="ctr"/>
              <a:endParaRPr lang="zh-CN" altLang="en-US" sz="2000" dirty="0">
                <a:latin typeface="Futura Md BT" panose="020B0602020204020303" pitchFamily="34" charset="0"/>
              </a:endParaRPr>
            </a:p>
          </p:txBody>
        </p:sp>
        <p:sp>
          <p:nvSpPr>
            <p:cNvPr id="7" name="文本框 6"/>
            <p:cNvSpPr txBox="1"/>
            <p:nvPr/>
          </p:nvSpPr>
          <p:spPr>
            <a:xfrm>
              <a:off x="3062982" y="1099235"/>
              <a:ext cx="1234440" cy="725805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p>
              <a:pPr algn="ctr"/>
              <a:r>
                <a:rPr lang="zh-CN" altLang="en-US" sz="3600" dirty="0">
                  <a:solidFill>
                    <a:schemeClr val="bg1"/>
                  </a:solidFill>
                  <a:latin typeface="方正兰亭粗黑简体" panose="02000000000000000000" pitchFamily="2" charset="-122"/>
                  <a:ea typeface="方正兰亭粗黑简体" panose="02000000000000000000" pitchFamily="2" charset="-122"/>
                </a:rPr>
                <a:t>务实</a:t>
              </a:r>
              <a:endParaRPr lang="zh-CN" altLang="en-US" sz="3600" dirty="0">
                <a:solidFill>
                  <a:schemeClr val="bg1"/>
                </a:solidFill>
                <a:latin typeface="方正兰亭粗黑简体" panose="02000000000000000000" pitchFamily="2" charset="-122"/>
                <a:ea typeface="方正兰亭粗黑简体" panose="02000000000000000000" pitchFamily="2" charset="-122"/>
              </a:endParaRPr>
            </a:p>
          </p:txBody>
        </p:sp>
      </p:grpSp>
      <p:grpSp>
        <p:nvGrpSpPr>
          <p:cNvPr id="8" name="PA_组合 70"/>
          <p:cNvGrpSpPr>
            <a:grpSpLocks noChangeAspect="1"/>
          </p:cNvGrpSpPr>
          <p:nvPr>
            <p:custDataLst>
              <p:tags r:id="rId6"/>
            </p:custDataLst>
          </p:nvPr>
        </p:nvGrpSpPr>
        <p:grpSpPr>
          <a:xfrm>
            <a:off x="7555741" y="4633521"/>
            <a:ext cx="1440000" cy="1440000"/>
            <a:chOff x="2870194" y="612400"/>
            <a:chExt cx="1620000" cy="1620000"/>
          </a:xfrm>
          <a:solidFill>
            <a:srgbClr val="000000"/>
          </a:solidFill>
        </p:grpSpPr>
        <p:sp>
          <p:nvSpPr>
            <p:cNvPr id="9" name="椭圆 8"/>
            <p:cNvSpPr>
              <a:spLocks noChangeAspect="1"/>
            </p:cNvSpPr>
            <p:nvPr/>
          </p:nvSpPr>
          <p:spPr>
            <a:xfrm>
              <a:off x="2870194" y="612400"/>
              <a:ext cx="1620000" cy="1620000"/>
            </a:xfrm>
            <a:prstGeom prst="ellipse">
              <a:avLst/>
            </a:prstGeom>
            <a:solidFill>
              <a:srgbClr val="F358EA"/>
            </a:solidFill>
            <a:ln w="190500">
              <a:solidFill>
                <a:srgbClr val="EDD8FD">
                  <a:alpha val="30000"/>
                </a:srgb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p>
              <a:pPr algn="ctr"/>
              <a:endParaRPr lang="zh-CN" altLang="en-US" sz="2000" dirty="0">
                <a:latin typeface="Futura Md BT" panose="020B0602020204020303" pitchFamily="34" charset="0"/>
              </a:endParaRPr>
            </a:p>
          </p:txBody>
        </p:sp>
        <p:sp>
          <p:nvSpPr>
            <p:cNvPr id="10" name="文本框 9"/>
            <p:cNvSpPr txBox="1"/>
            <p:nvPr/>
          </p:nvSpPr>
          <p:spPr>
            <a:xfrm>
              <a:off x="3062980" y="1099235"/>
              <a:ext cx="1234440" cy="725805"/>
            </a:xfrm>
            <a:prstGeom prst="rect">
              <a:avLst/>
            </a:prstGeom>
            <a:solidFill>
              <a:srgbClr val="F358EA"/>
            </a:solidFill>
          </p:spPr>
          <p:txBody>
            <a:bodyPr wrap="none" rtlCol="0">
              <a:spAutoFit/>
            </a:bodyPr>
            <a:p>
              <a:pPr algn="ctr"/>
              <a:r>
                <a:rPr lang="zh-CN" altLang="en-US" sz="3600" dirty="0">
                  <a:solidFill>
                    <a:schemeClr val="bg1"/>
                  </a:solidFill>
                  <a:latin typeface="方正兰亭粗黑简体" panose="02000000000000000000" pitchFamily="2" charset="-122"/>
                  <a:ea typeface="方正兰亭粗黑简体" panose="02000000000000000000" pitchFamily="2" charset="-122"/>
                </a:rPr>
                <a:t>高效</a:t>
              </a:r>
              <a:endParaRPr lang="zh-CN" altLang="en-US" sz="3600" dirty="0">
                <a:solidFill>
                  <a:schemeClr val="bg1"/>
                </a:solidFill>
                <a:latin typeface="方正兰亭粗黑简体" panose="02000000000000000000" pitchFamily="2" charset="-122"/>
                <a:ea typeface="方正兰亭粗黑简体" panose="02000000000000000000" pitchFamily="2" charset="-122"/>
              </a:endParaRPr>
            </a:p>
          </p:txBody>
        </p:sp>
      </p:grpSp>
      <p:sp>
        <p:nvSpPr>
          <p:cNvPr id="12" name="椭圆 11"/>
          <p:cNvSpPr>
            <a:spLocks noChangeAspect="1"/>
          </p:cNvSpPr>
          <p:nvPr/>
        </p:nvSpPr>
        <p:spPr>
          <a:xfrm>
            <a:off x="9536430" y="1691640"/>
            <a:ext cx="1440180" cy="1440180"/>
          </a:xfrm>
          <a:prstGeom prst="ellipse">
            <a:avLst/>
          </a:prstGeom>
          <a:solidFill>
            <a:srgbClr val="2747BE"/>
          </a:solidFill>
          <a:ln w="190500">
            <a:solidFill>
              <a:srgbClr val="EDD8FD">
                <a:alpha val="30000"/>
              </a:srgb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p>
            <a:pPr algn="ctr"/>
            <a:endParaRPr lang="zh-CN" altLang="en-US" sz="2000" dirty="0">
              <a:latin typeface="Futura Md BT" panose="020B0602020204020303" pitchFamily="34" charset="0"/>
            </a:endParaRPr>
          </a:p>
        </p:txBody>
      </p:sp>
      <p:sp>
        <p:nvSpPr>
          <p:cNvPr id="14" name="文本框 13"/>
          <p:cNvSpPr txBox="1"/>
          <p:nvPr/>
        </p:nvSpPr>
        <p:spPr>
          <a:xfrm>
            <a:off x="9707671" y="2106528"/>
            <a:ext cx="1097280" cy="645160"/>
          </a:xfrm>
          <a:prstGeom prst="rect">
            <a:avLst/>
          </a:prstGeom>
          <a:noFill/>
        </p:spPr>
        <p:txBody>
          <a:bodyPr wrap="none" rtlCol="0">
            <a:spAutoFit/>
          </a:bodyPr>
          <a:p>
            <a:pPr algn="ctr"/>
            <a:r>
              <a:rPr lang="zh-CN" altLang="en-US" sz="3600" dirty="0">
                <a:solidFill>
                  <a:schemeClr val="bg1"/>
                </a:solidFill>
                <a:latin typeface="方正兰亭粗黑简体" panose="02000000000000000000" pitchFamily="2" charset="-122"/>
                <a:ea typeface="方正兰亭粗黑简体" panose="02000000000000000000" pitchFamily="2" charset="-122"/>
              </a:rPr>
              <a:t>严谨</a:t>
            </a:r>
            <a:endParaRPr lang="zh-CN" altLang="en-US" sz="3600" dirty="0">
              <a:solidFill>
                <a:schemeClr val="bg1"/>
              </a:solidFill>
              <a:latin typeface="方正兰亭粗黑简体" panose="02000000000000000000" pitchFamily="2" charset="-122"/>
              <a:ea typeface="方正兰亭粗黑简体" panose="02000000000000000000" pitchFamily="2" charset="-122"/>
            </a:endParaRPr>
          </a:p>
        </p:txBody>
      </p:sp>
      <p:cxnSp>
        <p:nvCxnSpPr>
          <p:cNvPr id="18" name="直接连接符 17"/>
          <p:cNvCxnSpPr/>
          <p:nvPr/>
        </p:nvCxnSpPr>
        <p:spPr>
          <a:xfrm flipV="1">
            <a:off x="8311515" y="4263390"/>
            <a:ext cx="8255" cy="340360"/>
          </a:xfrm>
          <a:prstGeom prst="line">
            <a:avLst/>
          </a:prstGeom>
          <a:ln w="12700">
            <a:solidFill>
              <a:schemeClr val="bg1">
                <a:lumMod val="75000"/>
              </a:schemeClr>
            </a:solidFill>
            <a:prstDash val="sysDash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9" name="直接连接符 18"/>
          <p:cNvCxnSpPr/>
          <p:nvPr/>
        </p:nvCxnSpPr>
        <p:spPr>
          <a:xfrm flipH="1" flipV="1">
            <a:off x="7134225" y="2466340"/>
            <a:ext cx="226695" cy="146685"/>
          </a:xfrm>
          <a:prstGeom prst="line">
            <a:avLst/>
          </a:prstGeom>
          <a:ln w="12700">
            <a:solidFill>
              <a:schemeClr val="bg1">
                <a:lumMod val="75000"/>
              </a:schemeClr>
            </a:solidFill>
            <a:prstDash val="sysDash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20" name="椭圆 19"/>
          <p:cNvSpPr>
            <a:spLocks noChangeAspect="1"/>
          </p:cNvSpPr>
          <p:nvPr/>
        </p:nvSpPr>
        <p:spPr>
          <a:xfrm>
            <a:off x="7361155" y="2603658"/>
            <a:ext cx="72000" cy="72000"/>
          </a:xfrm>
          <a:prstGeom prst="ellipse">
            <a:avLst/>
          </a:prstGeom>
          <a:solidFill>
            <a:schemeClr val="bg1">
              <a:lumMod val="75000"/>
            </a:schemeClr>
          </a:solidFill>
          <a:ln>
            <a:solidFill>
              <a:schemeClr val="bg1">
                <a:lumMod val="75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p>
            <a:pPr algn="ctr"/>
            <a:endParaRPr lang="zh-CN" altLang="en-US"/>
          </a:p>
        </p:txBody>
      </p:sp>
      <p:sp>
        <p:nvSpPr>
          <p:cNvPr id="21" name="椭圆 20"/>
          <p:cNvSpPr>
            <a:spLocks noChangeAspect="1"/>
          </p:cNvSpPr>
          <p:nvPr/>
        </p:nvSpPr>
        <p:spPr>
          <a:xfrm>
            <a:off x="9202655" y="2689383"/>
            <a:ext cx="72000" cy="72000"/>
          </a:xfrm>
          <a:prstGeom prst="ellipse">
            <a:avLst/>
          </a:prstGeom>
          <a:solidFill>
            <a:schemeClr val="bg1">
              <a:lumMod val="75000"/>
            </a:schemeClr>
          </a:solidFill>
          <a:ln>
            <a:solidFill>
              <a:schemeClr val="bg1">
                <a:lumMod val="75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p>
            <a:pPr algn="ctr"/>
            <a:endParaRPr lang="zh-CN" altLang="en-US"/>
          </a:p>
        </p:txBody>
      </p:sp>
      <p:cxnSp>
        <p:nvCxnSpPr>
          <p:cNvPr id="22" name="直接连接符 21"/>
          <p:cNvCxnSpPr/>
          <p:nvPr/>
        </p:nvCxnSpPr>
        <p:spPr>
          <a:xfrm flipV="1">
            <a:off x="9237345" y="2585720"/>
            <a:ext cx="299085" cy="146050"/>
          </a:xfrm>
          <a:prstGeom prst="line">
            <a:avLst/>
          </a:prstGeom>
          <a:ln w="12700">
            <a:solidFill>
              <a:schemeClr val="bg1">
                <a:lumMod val="75000"/>
              </a:schemeClr>
            </a:solidFill>
            <a:prstDash val="sysDash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1" name="矩形 10"/>
          <p:cNvSpPr/>
          <p:nvPr/>
        </p:nvSpPr>
        <p:spPr>
          <a:xfrm>
            <a:off x="462280" y="5189220"/>
            <a:ext cx="4907280" cy="521970"/>
          </a:xfrm>
          <a:prstGeom prst="rect">
            <a:avLst/>
          </a:prstGeom>
        </p:spPr>
        <p:txBody>
          <a:bodyPr wrap="square">
            <a:spAutoFit/>
          </a:bodyPr>
          <a:p>
            <a:pPr algn="ctr"/>
            <a:r>
              <a:rPr lang="zh-CN" altLang="en-US" sz="2800" b="1" dirty="0">
                <a:solidFill>
                  <a:schemeClr val="bg1"/>
                </a:solidFill>
                <a:latin typeface="+mn-ea"/>
                <a:cs typeface="+mn-ea"/>
              </a:rPr>
              <a:t>综合运营中心</a:t>
            </a:r>
            <a:r>
              <a:rPr lang="zh-CN" altLang="en-US" sz="2800" b="1" dirty="0">
                <a:solidFill>
                  <a:schemeClr val="bg1"/>
                </a:solidFill>
                <a:latin typeface="+mn-ea"/>
                <a:ea typeface="宋体" panose="02010600030101010101" pitchFamily="2" charset="-122"/>
                <a:cs typeface="+mn-ea"/>
              </a:rPr>
              <a:t>·</a:t>
            </a:r>
            <a:r>
              <a:rPr lang="en-US" altLang="zh-CN" sz="2800" b="1" dirty="0">
                <a:solidFill>
                  <a:schemeClr val="bg1"/>
                </a:solidFill>
                <a:latin typeface="+mn-ea"/>
                <a:ea typeface="宋体" panose="02010600030101010101" pitchFamily="2" charset="-122"/>
                <a:cs typeface="+mn-ea"/>
              </a:rPr>
              <a:t>2020</a:t>
            </a:r>
            <a:r>
              <a:rPr lang="zh-CN" altLang="en-US" sz="2800" b="1" dirty="0">
                <a:solidFill>
                  <a:schemeClr val="bg1"/>
                </a:solidFill>
                <a:latin typeface="+mn-ea"/>
                <a:ea typeface="宋体" panose="02010600030101010101" pitchFamily="2" charset="-122"/>
                <a:cs typeface="+mn-ea"/>
              </a:rPr>
              <a:t>年</a:t>
            </a:r>
            <a:r>
              <a:rPr lang="en-US" altLang="zh-CN" sz="2800" b="1" dirty="0">
                <a:solidFill>
                  <a:schemeClr val="bg1"/>
                </a:solidFill>
                <a:latin typeface="+mn-ea"/>
                <a:ea typeface="宋体" panose="02010600030101010101" pitchFamily="2" charset="-122"/>
                <a:cs typeface="+mn-ea"/>
              </a:rPr>
              <a:t>5</a:t>
            </a:r>
            <a:r>
              <a:rPr lang="zh-CN" altLang="en-US" sz="2800" b="1" dirty="0">
                <a:solidFill>
                  <a:schemeClr val="bg1"/>
                </a:solidFill>
                <a:latin typeface="+mn-ea"/>
                <a:ea typeface="宋体" panose="02010600030101010101" pitchFamily="2" charset="-122"/>
                <a:cs typeface="+mn-ea"/>
              </a:rPr>
              <a:t>月</a:t>
            </a:r>
            <a:r>
              <a:rPr lang="en-US" altLang="zh-CN" sz="2800" b="1" dirty="0">
                <a:solidFill>
                  <a:schemeClr val="bg1"/>
                </a:solidFill>
                <a:latin typeface="+mn-ea"/>
                <a:ea typeface="宋体" panose="02010600030101010101" pitchFamily="2" charset="-122"/>
                <a:cs typeface="+mn-ea"/>
              </a:rPr>
              <a:t>9</a:t>
            </a:r>
            <a:r>
              <a:rPr lang="zh-CN" altLang="en-US" sz="2800" b="1" dirty="0">
                <a:solidFill>
                  <a:schemeClr val="bg1"/>
                </a:solidFill>
                <a:latin typeface="+mn-ea"/>
                <a:ea typeface="宋体" panose="02010600030101010101" pitchFamily="2" charset="-122"/>
                <a:cs typeface="+mn-ea"/>
              </a:rPr>
              <a:t>日</a:t>
            </a:r>
            <a:endParaRPr lang="zh-CN" altLang="en-US" sz="2800" b="1" dirty="0">
              <a:solidFill>
                <a:schemeClr val="bg1"/>
              </a:solidFill>
              <a:latin typeface="+mn-ea"/>
              <a:ea typeface="宋体" panose="02010600030101010101" pitchFamily="2" charset="-122"/>
              <a:cs typeface="+mn-ea"/>
            </a:endParaRPr>
          </a:p>
        </p:txBody>
      </p:sp>
      <p:pic>
        <p:nvPicPr>
          <p:cNvPr id="25" name="图片 24" descr="1"/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526415" y="311785"/>
            <a:ext cx="852170" cy="967105"/>
          </a:xfrm>
          <a:prstGeom prst="rect">
            <a:avLst/>
          </a:prstGeom>
        </p:spPr>
      </p:pic>
      <p:sp>
        <p:nvSpPr>
          <p:cNvPr id="26" name="文本框 25"/>
          <p:cNvSpPr txBox="1"/>
          <p:nvPr/>
        </p:nvSpPr>
        <p:spPr>
          <a:xfrm>
            <a:off x="1189990" y="325755"/>
            <a:ext cx="2700655" cy="953135"/>
          </a:xfrm>
          <a:prstGeom prst="rect">
            <a:avLst/>
          </a:prstGeom>
          <a:noFill/>
        </p:spPr>
        <p:txBody>
          <a:bodyPr wrap="square" rtlCol="0">
            <a:spAutoFit/>
          </a:bodyPr>
          <a:p>
            <a:pPr algn="ctr"/>
            <a:r>
              <a:rPr lang="zh-CN" altLang="en-US" sz="4000" dirty="0">
                <a:solidFill>
                  <a:schemeClr val="bg1"/>
                </a:solidFill>
                <a:latin typeface="方正综艺简体" panose="02010601030101010101" charset="-122"/>
                <a:ea typeface="方正综艺简体" panose="02010601030101010101" charset="-122"/>
              </a:rPr>
              <a:t>东利建设</a:t>
            </a:r>
            <a:endParaRPr lang="zh-CN" altLang="en-US" sz="4800" dirty="0">
              <a:solidFill>
                <a:schemeClr val="bg1"/>
              </a:solidFill>
              <a:latin typeface="方正综艺简体" panose="02010601030101010101" charset="-122"/>
              <a:ea typeface="方正综艺简体" panose="02010601030101010101" charset="-122"/>
            </a:endParaRPr>
          </a:p>
          <a:p>
            <a:pPr algn="ctr"/>
            <a:r>
              <a:rPr lang="en-US" altLang="zh-CN" sz="1600" dirty="0">
                <a:solidFill>
                  <a:schemeClr val="bg1"/>
                </a:solidFill>
                <a:latin typeface="方正综艺简体" panose="02010601030101010101" charset="-122"/>
                <a:ea typeface="方正综艺简体" panose="02010601030101010101" charset="-122"/>
              </a:rPr>
              <a:t>Dongli Construction</a:t>
            </a:r>
            <a:endParaRPr lang="en-US" altLang="zh-CN" sz="1600" dirty="0">
              <a:solidFill>
                <a:schemeClr val="bg1"/>
              </a:solidFill>
              <a:latin typeface="方正综艺简体" panose="02010601030101010101" charset="-122"/>
              <a:ea typeface="方正综艺简体" panose="02010601030101010101" charset="-122"/>
            </a:endParaRPr>
          </a:p>
        </p:txBody>
      </p: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med" p14:dur="700">
        <p:fade/>
      </p:transition>
    </mc:Choice>
    <mc:Fallback>
      <p:transition spd="med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53" presetClass="entr" presetSubtype="16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" dur="500" fill="hold"/>
                                        <p:tgtEl>
                                          <p:spTgt spid="119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" dur="500" fill="hold"/>
                                        <p:tgtEl>
                                          <p:spTgt spid="119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9" dur="500"/>
                                        <p:tgtEl>
                                          <p:spTgt spid="11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0" presetID="42" presetClass="path" presetSubtype="0" accel="50000" decel="50000" fill="hold" nodeType="withEffect">
                                  <p:stCondLst>
                                    <p:cond delay="200"/>
                                  </p:stCondLst>
                                  <p:childTnLst>
                                    <p:animMotion origin="layout" path="M -3.125E-6 4.07407E-6 L -3.125E-6 -0.11667 " pathEditMode="relative" rAng="0" ptsTypes="AA">
                                      <p:cBhvr>
                                        <p:cTn id="11" dur="500" fill="hold"/>
                                        <p:tgtEl>
                                          <p:spTgt spid="119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0" y="-5833"/>
                                    </p:animMotion>
                                  </p:childTnLst>
                                </p:cTn>
                              </p:par>
                              <p:par>
                                <p:cTn id="12" presetID="10" presetClass="exit" presetSubtype="0" fill="hold" nodeType="withEffect">
                                  <p:stCondLst>
                                    <p:cond delay="50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13" dur="500"/>
                                        <p:tgtEl>
                                          <p:spTgt spid="119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11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5" presetID="53" presetClass="entr" presetSubtype="16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7" dur="500" fill="hold"/>
                                        <p:tgtEl>
                                          <p:spTgt spid="118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8" dur="500" fill="hold"/>
                                        <p:tgtEl>
                                          <p:spTgt spid="118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9" dur="500"/>
                                        <p:tgtEl>
                                          <p:spTgt spid="11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0" presetID="42" presetClass="path" presetSubtype="0" accel="50000" decel="50000" fill="hold" nodeType="withEffect">
                                  <p:stCondLst>
                                    <p:cond delay="200"/>
                                  </p:stCondLst>
                                  <p:childTnLst>
                                    <p:animMotion origin="layout" path="M 0.003 4.07407E-6 L 0.07891 4.07407E-6 " pathEditMode="relative" rAng="0" ptsTypes="AA">
                                      <p:cBhvr>
                                        <p:cTn id="21" dur="500" fill="hold"/>
                                        <p:tgtEl>
                                          <p:spTgt spid="118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3789" y="0"/>
                                    </p:animMotion>
                                  </p:childTnLst>
                                </p:cTn>
                              </p:par>
                              <p:par>
                                <p:cTn id="22" presetID="10" presetClass="exit" presetSubtype="0" fill="hold" nodeType="withEffect">
                                  <p:stCondLst>
                                    <p:cond delay="50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23" dur="500"/>
                                        <p:tgtEl>
                                          <p:spTgt spid="118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11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5" presetID="53" presetClass="entr" presetSubtype="16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27" dur="500" fill="hold"/>
                                        <p:tgtEl>
                                          <p:spTgt spid="120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8" dur="500" fill="hold"/>
                                        <p:tgtEl>
                                          <p:spTgt spid="120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29" dur="500"/>
                                        <p:tgtEl>
                                          <p:spTgt spid="12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30" presetID="42" presetClass="path" presetSubtype="0" accel="50000" decel="50000" fill="hold" nodeType="withEffect">
                                  <p:stCondLst>
                                    <p:cond delay="200"/>
                                  </p:stCondLst>
                                  <p:childTnLst>
                                    <p:animMotion origin="layout" path="M -3.125E-6 2.22222E-6 L -3.125E-6 0.11643 " pathEditMode="relative" rAng="0" ptsTypes="AA">
                                      <p:cBhvr>
                                        <p:cTn id="31" dur="500" fill="hold"/>
                                        <p:tgtEl>
                                          <p:spTgt spid="120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0" y="5810"/>
                                    </p:animMotion>
                                  </p:childTnLst>
                                </p:cTn>
                              </p:par>
                              <p:par>
                                <p:cTn id="32" presetID="10" presetClass="exit" presetSubtype="0" fill="hold" nodeType="withEffect">
                                  <p:stCondLst>
                                    <p:cond delay="50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33" dur="500"/>
                                        <p:tgtEl>
                                          <p:spTgt spid="120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34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12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35" presetID="53" presetClass="entr" presetSubtype="16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37" dur="500" fill="hold"/>
                                        <p:tgtEl>
                                          <p:spTgt spid="117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8" dur="500" fill="hold"/>
                                        <p:tgtEl>
                                          <p:spTgt spid="117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39" dur="500"/>
                                        <p:tgtEl>
                                          <p:spTgt spid="11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40" presetID="42" presetClass="path" presetSubtype="0" accel="50000" decel="50000" fill="hold" nodeType="withEffect">
                                  <p:stCondLst>
                                    <p:cond delay="200"/>
                                  </p:stCondLst>
                                  <p:childTnLst>
                                    <p:animMotion origin="layout" path="M 4.16667E-6 4.07407E-6 L -0.06342 4.07407E-6 " pathEditMode="relative" rAng="0" ptsTypes="AA">
                                      <p:cBhvr>
                                        <p:cTn id="41" dur="500" fill="hold"/>
                                        <p:tgtEl>
                                          <p:spTgt spid="117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-3177" y="0"/>
                                    </p:animMotion>
                                  </p:childTnLst>
                                </p:cTn>
                              </p:par>
                              <p:par>
                                <p:cTn id="42" presetID="10" presetClass="exit" presetSubtype="0" fill="hold" nodeType="withEffect">
                                  <p:stCondLst>
                                    <p:cond delay="50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43" dur="500"/>
                                        <p:tgtEl>
                                          <p:spTgt spid="117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44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11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45" presetID="53" presetClass="entr" presetSubtype="16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47" dur="500" fill="hold"/>
                                        <p:tgtEl>
                                          <p:spTgt spid="121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8" dur="500" fill="hold"/>
                                        <p:tgtEl>
                                          <p:spTgt spid="121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49" dur="500"/>
                                        <p:tgtEl>
                                          <p:spTgt spid="12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50" presetID="42" presetClass="path" presetSubtype="0" accel="50000" decel="50000" fill="hold" nodeType="withEffect">
                                  <p:stCondLst>
                                    <p:cond delay="200"/>
                                  </p:stCondLst>
                                  <p:childTnLst>
                                    <p:animMotion origin="layout" path="M -2.70833E-6 -4.81481E-6 L 0.03164 -0.06157 " pathEditMode="relative" rAng="0" ptsTypes="AA">
                                      <p:cBhvr>
                                        <p:cTn id="51" dur="500" fill="hold"/>
                                        <p:tgtEl>
                                          <p:spTgt spid="121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1576" y="-3079"/>
                                    </p:animMotion>
                                  </p:childTnLst>
                                </p:cTn>
                              </p:par>
                              <p:par>
                                <p:cTn id="52" presetID="10" presetClass="exit" presetSubtype="0" fill="hold" nodeType="withEffect">
                                  <p:stCondLst>
                                    <p:cond delay="50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53" dur="500"/>
                                        <p:tgtEl>
                                          <p:spTgt spid="121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54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12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55" presetID="53" presetClass="entr" presetSubtype="16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57" dur="500" fill="hold"/>
                                        <p:tgtEl>
                                          <p:spTgt spid="122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58" dur="500" fill="hold"/>
                                        <p:tgtEl>
                                          <p:spTgt spid="122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59" dur="500"/>
                                        <p:tgtEl>
                                          <p:spTgt spid="12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60" presetID="42" presetClass="path" presetSubtype="0" accel="50000" decel="50000" fill="hold" nodeType="withEffect">
                                  <p:stCondLst>
                                    <p:cond delay="200"/>
                                  </p:stCondLst>
                                  <p:childTnLst>
                                    <p:animMotion origin="layout" path="M -2.5E-6 2.96296E-6 L 0.03203 0.0669 " pathEditMode="relative" rAng="0" ptsTypes="AA">
                                      <p:cBhvr>
                                        <p:cTn id="61" dur="500" fill="hold"/>
                                        <p:tgtEl>
                                          <p:spTgt spid="122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1602" y="3333"/>
                                    </p:animMotion>
                                  </p:childTnLst>
                                </p:cTn>
                              </p:par>
                              <p:par>
                                <p:cTn id="62" presetID="10" presetClass="exit" presetSubtype="0" fill="hold" nodeType="withEffect">
                                  <p:stCondLst>
                                    <p:cond delay="50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63" dur="500"/>
                                        <p:tgtEl>
                                          <p:spTgt spid="122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64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12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65" presetID="53" presetClass="entr" presetSubtype="16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67" dur="500" fill="hold"/>
                                        <p:tgtEl>
                                          <p:spTgt spid="124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68" dur="500" fill="hold"/>
                                        <p:tgtEl>
                                          <p:spTgt spid="124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69" dur="500"/>
                                        <p:tgtEl>
                                          <p:spTgt spid="12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70" presetID="42" presetClass="path" presetSubtype="0" accel="50000" decel="50000" fill="hold" nodeType="withEffect">
                                  <p:stCondLst>
                                    <p:cond delay="200"/>
                                  </p:stCondLst>
                                  <p:childTnLst>
                                    <p:animMotion origin="layout" path="M 2.29167E-6 2.96296E-6 L -0.03268 0.0669 " pathEditMode="relative" rAng="0" ptsTypes="AA">
                                      <p:cBhvr>
                                        <p:cTn id="71" dur="500" fill="hold"/>
                                        <p:tgtEl>
                                          <p:spTgt spid="124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-1641" y="3333"/>
                                    </p:animMotion>
                                  </p:childTnLst>
                                </p:cTn>
                              </p:par>
                              <p:par>
                                <p:cTn id="72" presetID="10" presetClass="exit" presetSubtype="0" fill="hold" nodeType="withEffect">
                                  <p:stCondLst>
                                    <p:cond delay="50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73" dur="500"/>
                                        <p:tgtEl>
                                          <p:spTgt spid="124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74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12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75" presetID="53" presetClass="entr" presetSubtype="16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7" dur="500" fill="hold"/>
                                        <p:tgtEl>
                                          <p:spTgt spid="123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78" dur="500" fill="hold"/>
                                        <p:tgtEl>
                                          <p:spTgt spid="123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79" dur="500"/>
                                        <p:tgtEl>
                                          <p:spTgt spid="12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0" presetID="42" presetClass="path" presetSubtype="0" accel="50000" decel="50000" fill="hold" nodeType="withEffect">
                                  <p:stCondLst>
                                    <p:cond delay="200"/>
                                  </p:stCondLst>
                                  <p:childTnLst>
                                    <p:animMotion origin="layout" path="M 2.29167E-6 3.7037E-6 L -0.03151 -0.06088 " pathEditMode="relative" rAng="0" ptsTypes="AA">
                                      <p:cBhvr>
                                        <p:cTn id="81" dur="500" fill="hold"/>
                                        <p:tgtEl>
                                          <p:spTgt spid="123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-1576" y="-3056"/>
                                    </p:animMotion>
                                  </p:childTnLst>
                                </p:cTn>
                              </p:par>
                              <p:par>
                                <p:cTn id="82" presetID="10" presetClass="exit" presetSubtype="0" fill="hold" nodeType="withEffect">
                                  <p:stCondLst>
                                    <p:cond delay="50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83" dur="500"/>
                                        <p:tgtEl>
                                          <p:spTgt spid="123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84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12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85" presetID="10" presetClass="entr" presetSubtype="0" fill="hold" grpId="0" nodeType="withEffect">
                                  <p:stCondLst>
                                    <p:cond delay="600"/>
                                  </p:stCondLst>
                                  <p:childTnLst>
                                    <p:set>
                                      <p:cBhvr>
                                        <p:cTn id="8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87" dur="500"/>
                                        <p:tgtEl>
                                          <p:spTgt spid="12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8" presetID="10" presetClass="entr" presetSubtype="0" fill="hold" grpId="0" nodeType="withEffect">
                                  <p:stCondLst>
                                    <p:cond delay="600"/>
                                  </p:stCondLst>
                                  <p:childTnLst>
                                    <p:set>
                                      <p:cBhvr>
                                        <p:cTn id="8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90" dur="500"/>
                                        <p:tgtEl>
                                          <p:spTgt spid="13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91" presetID="10" presetClass="entr" presetSubtype="0" fill="hold" grpId="0" nodeType="withEffect">
                                  <p:stCondLst>
                                    <p:cond delay="600"/>
                                  </p:stCondLst>
                                  <p:childTnLst>
                                    <p:set>
                                      <p:cBhvr>
                                        <p:cTn id="9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93" dur="500"/>
                                        <p:tgtEl>
                                          <p:spTgt spid="12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94" presetID="10" presetClass="entr" presetSubtype="0" fill="hold" grpId="0" nodeType="withEffect">
                                  <p:stCondLst>
                                    <p:cond delay="600"/>
                                  </p:stCondLst>
                                  <p:childTnLst>
                                    <p:set>
                                      <p:cBhvr>
                                        <p:cTn id="9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96" dur="500"/>
                                        <p:tgtEl>
                                          <p:spTgt spid="12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97" presetID="1" presetClass="exit" presetSubtype="0" fill="hold" grpId="1" nodeType="withEffect">
                                  <p:stCondLst>
                                    <p:cond delay="800"/>
                                  </p:stCondLst>
                                  <p:childTnLst>
                                    <p:set>
                                      <p:cBhvr>
                                        <p:cTn id="9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99" presetID="1" presetClass="exit" presetSubtype="0" fill="hold" grpId="1" nodeType="withEffect">
                                  <p:stCondLst>
                                    <p:cond delay="800"/>
                                  </p:stCondLst>
                                  <p:childTnLst>
                                    <p:set>
                                      <p:cBhvr>
                                        <p:cTn id="10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01" presetID="1" presetClass="exit" presetSubtype="0" fill="hold" grpId="1" nodeType="withEffect">
                                  <p:stCondLst>
                                    <p:cond delay="800"/>
                                  </p:stCondLst>
                                  <p:childTnLst>
                                    <p:set>
                                      <p:cBhvr>
                                        <p:cTn id="10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03" presetID="1" presetClass="exit" presetSubtype="0" fill="hold" grpId="1" nodeType="withEffect">
                                  <p:stCondLst>
                                    <p:cond delay="800"/>
                                  </p:stCondLst>
                                  <p:childTnLst>
                                    <p:set>
                                      <p:cBhvr>
                                        <p:cTn id="10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05" presetID="21" presetClass="entr" presetSubtype="8" fill="hold" grpId="0" nodeType="withEffect">
                                  <p:stCondLst>
                                    <p:cond delay="1050"/>
                                  </p:stCondLst>
                                  <p:childTnLst>
                                    <p:set>
                                      <p:cBhvr>
                                        <p:cTn id="10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heel(8)">
                                      <p:cBhvr>
                                        <p:cTn id="107" dur="300"/>
                                        <p:tgtEl>
                                          <p:spTgt spid="10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08" presetID="53" presetClass="exit" presetSubtype="32" fill="hold" grpId="1" nodeType="withEffect">
                                  <p:stCondLst>
                                    <p:cond delay="1500"/>
                                  </p:stCondLst>
                                  <p:childTnLst>
                                    <p:anim calcmode="lin" valueType="num">
                                      <p:cBhvr>
                                        <p:cTn id="109" dur="500"/>
                                        <p:tgtEl>
                                          <p:spTgt spid="107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w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10" dur="500"/>
                                        <p:tgtEl>
                                          <p:spTgt spid="107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h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Effect transition="out" filter="fade">
                                      <p:cBhvr>
                                        <p:cTn id="111" dur="500"/>
                                        <p:tgtEl>
                                          <p:spTgt spid="107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112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10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13" presetID="53" presetClass="entr" presetSubtype="16" fill="hold" grpId="0" nodeType="withEffect">
                                  <p:stCondLst>
                                    <p:cond delay="2000"/>
                                  </p:stCondLst>
                                  <p:childTnLst>
                                    <p:set>
                                      <p:cBhvr>
                                        <p:cTn id="1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15" dur="1000" fill="hold"/>
                                        <p:tgtEl>
                                          <p:spTgt spid="54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16" dur="1000" fill="hold"/>
                                        <p:tgtEl>
                                          <p:spTgt spid="54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17" dur="1000"/>
                                        <p:tgtEl>
                                          <p:spTgt spid="5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18" presetID="8" presetClass="emph" presetSubtype="0" fill="hold" grpId="1" nodeType="withEffect">
                                  <p:stCondLst>
                                    <p:cond delay="2000"/>
                                  </p:stCondLst>
                                  <p:childTnLst>
                                    <p:animRot by="-21600000">
                                      <p:cBhvr>
                                        <p:cTn id="119" dur="1000" fill="hold"/>
                                        <p:tgtEl>
                                          <p:spTgt spid="54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</p:childTnLst>
                                </p:cTn>
                              </p:par>
                              <p:par>
                                <p:cTn id="120" presetID="22" presetClass="entr" presetSubtype="4" fill="hold" nodeType="withEffect">
                                  <p:stCondLst>
                                    <p:cond delay="2500"/>
                                  </p:stCondLst>
                                  <p:childTnLst>
                                    <p:set>
                                      <p:cBhvr>
                                        <p:cTn id="1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122" dur="1000"/>
                                        <p:tgtEl>
                                          <p:spTgt spid="1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23" presetID="22" presetClass="entr" presetSubtype="1" fill="hold" nodeType="withEffect">
                                  <p:stCondLst>
                                    <p:cond delay="2500"/>
                                  </p:stCondLst>
                                  <p:childTnLst>
                                    <p:set>
                                      <p:cBhvr>
                                        <p:cTn id="1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125" dur="1000"/>
                                        <p:tgtEl>
                                          <p:spTgt spid="1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26" presetID="22" presetClass="entr" presetSubtype="1" fill="hold" nodeType="withEffect">
                                  <p:stCondLst>
                                    <p:cond delay="2500"/>
                                  </p:stCondLst>
                                  <p:childTnLst>
                                    <p:set>
                                      <p:cBhvr>
                                        <p:cTn id="12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128" dur="1000"/>
                                        <p:tgtEl>
                                          <p:spTgt spid="1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29" presetID="49" presetClass="entr" presetSubtype="0" decel="100000" fill="hold" nodeType="withEffect">
                                  <p:stCondLst>
                                    <p:cond delay="2500"/>
                                  </p:stCondLst>
                                  <p:childTnLst>
                                    <p:set>
                                      <p:cBhvr>
                                        <p:cTn id="1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31" dur="1500" fill="hold"/>
                                        <p:tgtEl>
                                          <p:spTgt spid="71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32" dur="1500" fill="hold"/>
                                        <p:tgtEl>
                                          <p:spTgt spid="71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33" dur="1500" fill="hold"/>
                                        <p:tgtEl>
                                          <p:spTgt spid="71"/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360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34" dur="1500"/>
                                        <p:tgtEl>
                                          <p:spTgt spid="7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35" presetID="8" presetClass="emph" presetSubtype="0" fill="hold" nodeType="withEffect">
                                  <p:stCondLst>
                                    <p:cond delay="4000"/>
                                  </p:stCondLst>
                                  <p:childTnLst>
                                    <p:animRot by="21600000">
                                      <p:cBhvr>
                                        <p:cTn id="136" dur="2000" fill="hold"/>
                                        <p:tgtEl>
                                          <p:spTgt spid="71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</p:childTnLst>
                                </p:cTn>
                              </p:par>
                              <p:par>
                                <p:cTn id="137" presetID="1" presetClass="path" presetSubtype="0" decel="25000" fill="hold" nodeType="withEffect">
                                  <p:stCondLst>
                                    <p:cond delay="4000"/>
                                  </p:stCondLst>
                                  <p:childTnLst>
                                    <p:animMotion origin="layout" path="M -4.58333E-6 -3.7037E-6 C 0.09714 -3.7037E-6 0.17631 0.13912 0.17631 0.31274 C 0.17631 0.48611 0.09714 0.62755 -4.58333E-6 0.62755 C -0.09713 0.62755 -0.17578 0.48611 -0.17578 0.31274 C -0.17578 0.13912 -0.09713 -3.7037E-6 -4.58333E-6 -3.7037E-6 Z " pathEditMode="relative" rAng="0" ptsTypes="AAAAA">
                                      <p:cBhvr>
                                        <p:cTn id="138" dur="2000" fill="hold"/>
                                        <p:tgtEl>
                                          <p:spTgt spid="71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26" y="31366"/>
                                    </p:animMotion>
                                  </p:childTnLst>
                                </p:cTn>
                              </p:par>
                              <p:par>
                                <p:cTn id="139" presetID="49" presetClass="entr" presetSubtype="0" decel="100000" fill="hold" nodeType="withEffect">
                                  <p:stCondLst>
                                    <p:cond delay="2500"/>
                                  </p:stCondLst>
                                  <p:childTnLst>
                                    <p:set>
                                      <p:cBhvr>
                                        <p:cTn id="14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41" dur="1500" fill="hold"/>
                                        <p:tgtEl>
                                          <p:spTgt spid="72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42" dur="1500" fill="hold"/>
                                        <p:tgtEl>
                                          <p:spTgt spid="72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43" dur="1500" fill="hold"/>
                                        <p:tgtEl>
                                          <p:spTgt spid="72"/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360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44" dur="1500"/>
                                        <p:tgtEl>
                                          <p:spTgt spid="7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45" presetID="8" presetClass="emph" presetSubtype="0" fill="hold" nodeType="withEffect">
                                  <p:stCondLst>
                                    <p:cond delay="4000"/>
                                  </p:stCondLst>
                                  <p:childTnLst>
                                    <p:animRot by="21600000">
                                      <p:cBhvr>
                                        <p:cTn id="146" dur="2000" fill="hold"/>
                                        <p:tgtEl>
                                          <p:spTgt spid="72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</p:childTnLst>
                                </p:cTn>
                              </p:par>
                              <p:par>
                                <p:cTn id="147" presetID="1" presetClass="path" presetSubtype="0" decel="25000" fill="hold" nodeType="withEffect">
                                  <p:stCondLst>
                                    <p:cond delay="4000"/>
                                  </p:stCondLst>
                                  <p:childTnLst>
                                    <p:animMotion origin="layout" path="M -3.125E-6 -1.48148E-6 C -0.04218 -0.1537 -0.00521 -0.34028 0.08269 -0.41667 C 0.17058 -0.49236 0.27631 -0.42986 0.31849 -0.27616 C 0.36055 -0.12245 0.32331 0.06412 0.23555 0.14028 C 0.14766 0.21644 0.04232 0.15347 -3.125E-6 -1.48148E-6 Z " pathEditMode="relative" rAng="14640000" ptsTypes="AAAAA">
                                      <p:cBhvr>
                                        <p:cTn id="148" dur="2000" fill="hold"/>
                                        <p:tgtEl>
                                          <p:spTgt spid="72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15911" y="-13819"/>
                                    </p:animMotion>
                                  </p:childTnLst>
                                </p:cTn>
                              </p:par>
                              <p:par>
                                <p:cTn id="149" presetID="49" presetClass="entr" presetSubtype="0" decel="100000" fill="hold" nodeType="withEffect">
                                  <p:stCondLst>
                                    <p:cond delay="2500"/>
                                  </p:stCondLst>
                                  <p:childTnLst>
                                    <p:set>
                                      <p:cBhvr>
                                        <p:cTn id="15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51" dur="1500" fill="hold"/>
                                        <p:tgtEl>
                                          <p:spTgt spid="73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52" dur="1500" fill="hold"/>
                                        <p:tgtEl>
                                          <p:spTgt spid="73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53" dur="1500" fill="hold"/>
                                        <p:tgtEl>
                                          <p:spTgt spid="73"/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360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54" dur="1500"/>
                                        <p:tgtEl>
                                          <p:spTgt spid="7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55" presetID="8" presetClass="emph" presetSubtype="0" fill="hold" nodeType="withEffect">
                                  <p:stCondLst>
                                    <p:cond delay="4000"/>
                                  </p:stCondLst>
                                  <p:childTnLst>
                                    <p:animRot by="21600000">
                                      <p:cBhvr>
                                        <p:cTn id="156" dur="2000" fill="hold"/>
                                        <p:tgtEl>
                                          <p:spTgt spid="73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</p:childTnLst>
                                </p:cTn>
                              </p:par>
                              <p:par>
                                <p:cTn id="157" presetID="1" presetClass="path" presetSubtype="0" decel="25000" fill="hold" nodeType="withEffect">
                                  <p:stCondLst>
                                    <p:cond delay="4000"/>
                                  </p:stCondLst>
                                  <p:childTnLst>
                                    <p:animMotion origin="layout" path="M 1.66667E-6 1.48148E-6 C -0.04323 0.15787 -0.14909 0.22592 -0.23698 0.14977 C -0.325 0.07338 -0.36172 -0.11829 -0.31836 -0.27593 C -0.275 -0.43426 -0.16784 -0.49931 -0.07995 -0.42315 C 0.00794 -0.34676 0.04349 -0.15833 1.66667E-6 1.48148E-6 Z " pathEditMode="relative" rAng="6960000" ptsTypes="AAAAA">
                                      <p:cBhvr>
                                        <p:cTn id="158" dur="2000" fill="hold"/>
                                        <p:tgtEl>
                                          <p:spTgt spid="73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-15924" y="-13750"/>
                                    </p:animMotion>
                                  </p:childTnLst>
                                </p:cTn>
                              </p:par>
                              <p:par>
                                <p:cTn id="159" presetID="10" presetClass="entr" presetSubtype="0" fill="hold" grpId="0" nodeType="withEffect">
                                  <p:stCondLst>
                                    <p:cond delay="4000"/>
                                  </p:stCondLst>
                                  <p:childTnLst>
                                    <p:set>
                                      <p:cBhvr>
                                        <p:cTn id="16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61" dur="1000"/>
                                        <p:tgtEl>
                                          <p:spTgt spid="3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62" presetID="2" presetClass="entr" presetSubtype="2" decel="40000" fill="hold" grpId="0" nodeType="withEffect">
                                  <p:stCondLst>
                                    <p:cond delay="0"/>
                                  </p:stCondLst>
                                  <p:iterate type="lt">
                                    <p:tmPct val="10000"/>
                                  </p:iterate>
                                  <p:childTnLst>
                                    <p:set>
                                      <p:cBhvr>
                                        <p:cTn id="16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64" dur="1000" fill="hold"/>
                                        <p:tgtEl>
                                          <p:spTgt spid="33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65" dur="1000" fill="hold"/>
                                        <p:tgtEl>
                                          <p:spTgt spid="3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66" presetID="22" presetClass="entr" presetSubtype="8" fill="hold" grpId="0" nodeType="withEffect">
                                  <p:stCondLst>
                                    <p:cond delay="500"/>
                                  </p:stCondLst>
                                  <p:childTnLst>
                                    <p:set>
                                      <p:cBhvr>
                                        <p:cTn id="16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168" dur="500"/>
                                        <p:tgtEl>
                                          <p:spTgt spid="3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69" presetID="16" presetClass="entr" presetSubtype="37" fill="hold" nodeType="withEffect">
                                  <p:stCondLst>
                                    <p:cond delay="1000"/>
                                  </p:stCondLst>
                                  <p:childTnLst>
                                    <p:set>
                                      <p:cBhvr>
                                        <p:cTn id="17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outVertical)">
                                      <p:cBhvr>
                                        <p:cTn id="171" dur="1000"/>
                                        <p:tgtEl>
                                          <p:spTgt spid="6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72" presetID="49" presetClass="entr" presetSubtype="0" decel="100000" fill="hold" nodeType="withEffect">
                                  <p:stCondLst>
                                    <p:cond delay="2500"/>
                                  </p:stCondLst>
                                  <p:childTnLst>
                                    <p:set>
                                      <p:cBhvr>
                                        <p:cTn id="17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74" dur="15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75" dur="15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76" dur="15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360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77" dur="15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78" presetID="8" presetClass="emph" presetSubtype="0" fill="hold" nodeType="withEffect">
                                  <p:stCondLst>
                                    <p:cond delay="4000"/>
                                  </p:stCondLst>
                                  <p:childTnLst>
                                    <p:animRot by="21600000">
                                      <p:cBhvr>
                                        <p:cTn id="179" dur="20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</p:childTnLst>
                                </p:cTn>
                              </p:par>
                              <p:par>
                                <p:cTn id="180" presetID="1" presetClass="path" presetSubtype="0" decel="25000" fill="hold" nodeType="withEffect">
                                  <p:stCondLst>
                                    <p:cond delay="4000"/>
                                  </p:stCondLst>
                                  <p:childTnLst>
                                    <p:animMotion origin="layout" path="M -4.58333E-6 -3.7037E-6 C 0.09714 -3.7037E-6 0.17631 0.13912 0.17631 0.31274 C 0.17631 0.48611 0.09714 0.62755 -4.58333E-6 0.62755 C -0.09713 0.62755 -0.17578 0.48611 -0.17578 0.31274 C -0.17578 0.13912 -0.09713 -3.7037E-6 -4.58333E-6 -3.7037E-6 Z " pathEditMode="relative" rAng="0" ptsTypes="AAAAA">
                                      <p:cBhvr>
                                        <p:cTn id="181" dur="20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26" y="31366"/>
                                    </p:animMotion>
                                  </p:childTnLst>
                                </p:cTn>
                              </p:par>
                              <p:par>
                                <p:cTn id="182" presetID="49" presetClass="entr" presetSubtype="0" decel="100000" fill="hold" nodeType="withEffect">
                                  <p:stCondLst>
                                    <p:cond delay="2500"/>
                                  </p:stCondLst>
                                  <p:childTnLst>
                                    <p:set>
                                      <p:cBhvr>
                                        <p:cTn id="18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84" dur="1500" fill="hold"/>
                                        <p:tgtEl>
                                          <p:spTgt spid="8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85" dur="1500" fill="hold"/>
                                        <p:tgtEl>
                                          <p:spTgt spid="8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86" dur="1500" fill="hold"/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360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87" dur="1500"/>
                                        <p:tgtEl>
                                          <p:spTgt spid="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88" presetID="8" presetClass="emph" presetSubtype="0" fill="hold" nodeType="withEffect">
                                  <p:stCondLst>
                                    <p:cond delay="4000"/>
                                  </p:stCondLst>
                                  <p:childTnLst>
                                    <p:animRot by="21600000">
                                      <p:cBhvr>
                                        <p:cTn id="189" dur="2000" fill="hold"/>
                                        <p:tgtEl>
                                          <p:spTgt spid="8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</p:childTnLst>
                                </p:cTn>
                              </p:par>
                              <p:par>
                                <p:cTn id="190" presetID="1" presetClass="path" presetSubtype="0" decel="25000" fill="hold" nodeType="withEffect">
                                  <p:stCondLst>
                                    <p:cond delay="4000"/>
                                  </p:stCondLst>
                                  <p:childTnLst>
                                    <p:animMotion origin="layout" path="M -4.58333E-6 -3.7037E-6 C 0.09714 -3.7037E-6 0.17631 0.13912 0.17631 0.31274 C 0.17631 0.48611 0.09714 0.62755 -4.58333E-6 0.62755 C -0.09713 0.62755 -0.17578 0.48611 -0.17578 0.31274 C -0.17578 0.13912 -0.09713 -3.7037E-6 -4.58333E-6 -3.7037E-6 Z " pathEditMode="relative" rAng="0" ptsTypes="AAAAA">
                                      <p:cBhvr>
                                        <p:cTn id="191" dur="2000" fill="hold"/>
                                        <p:tgtEl>
                                          <p:spTgt spid="8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26" y="31366"/>
                                    </p:animMotion>
                                  </p:childTnLst>
                                </p:cTn>
                              </p:par>
                              <p:par>
                                <p:cTn id="192" presetID="22" presetClass="entr" presetSubtype="4" fill="hold" nodeType="withEffect">
                                  <p:stCondLst>
                                    <p:cond delay="2500"/>
                                  </p:stCondLst>
                                  <p:childTnLst>
                                    <p:set>
                                      <p:cBhvr>
                                        <p:cTn id="19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194" dur="1000"/>
                                        <p:tgtEl>
                                          <p:spTgt spid="1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95" presetID="22" presetClass="entr" presetSubtype="1" fill="hold" nodeType="withEffect">
                                  <p:stCondLst>
                                    <p:cond delay="2500"/>
                                  </p:stCondLst>
                                  <p:childTnLst>
                                    <p:set>
                                      <p:cBhvr>
                                        <p:cTn id="19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197" dur="1000"/>
                                        <p:tgtEl>
                                          <p:spTgt spid="1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98" presetID="10" presetClass="entr" presetSubtype="0" fill="hold" grpId="0" nodeType="withEffect">
                                  <p:stCondLst>
                                    <p:cond delay="600"/>
                                  </p:stCondLst>
                                  <p:childTnLst>
                                    <p:set>
                                      <p:cBhvr>
                                        <p:cTn id="19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00" dur="500"/>
                                        <p:tgtEl>
                                          <p:spTgt spid="2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01" presetID="1" presetClass="exit" presetSubtype="0" fill="hold" grpId="1" nodeType="withEffect">
                                  <p:stCondLst>
                                    <p:cond delay="800"/>
                                  </p:stCondLst>
                                  <p:childTnLst>
                                    <p:set>
                                      <p:cBhvr>
                                        <p:cTn id="20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03" presetID="10" presetClass="entr" presetSubtype="0" fill="hold" grpId="0" nodeType="withEffect">
                                  <p:stCondLst>
                                    <p:cond delay="600"/>
                                  </p:stCondLst>
                                  <p:childTnLst>
                                    <p:set>
                                      <p:cBhvr>
                                        <p:cTn id="20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05" dur="500"/>
                                        <p:tgtEl>
                                          <p:spTgt spid="2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06" presetID="1" presetClass="exit" presetSubtype="0" fill="hold" grpId="1" nodeType="withEffect">
                                  <p:stCondLst>
                                    <p:cond delay="800"/>
                                  </p:stCondLst>
                                  <p:childTnLst>
                                    <p:set>
                                      <p:cBhvr>
                                        <p:cTn id="20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08" presetID="22" presetClass="entr" presetSubtype="4" fill="hold" nodeType="withEffect">
                                  <p:stCondLst>
                                    <p:cond delay="2500"/>
                                  </p:stCondLst>
                                  <p:childTnLst>
                                    <p:set>
                                      <p:cBhvr>
                                        <p:cTn id="20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210" dur="1000"/>
                                        <p:tgtEl>
                                          <p:spTgt spid="2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11" presetID="22" presetClass="entr" presetSubtype="8" fill="hold" grpId="0" nodeType="withEffect">
                                  <p:stCondLst>
                                    <p:cond delay="500"/>
                                  </p:stCondLst>
                                  <p:childTnLst>
                                    <p:set>
                                      <p:cBhvr>
                                        <p:cTn id="2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213" dur="500"/>
                                        <p:tgtEl>
                                          <p:spTgt spid="1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14" presetID="2" presetClass="entr" presetSubtype="2" decel="40000" fill="hold" grpId="0" nodeType="withEffect">
                                  <p:stCondLst>
                                    <p:cond delay="0"/>
                                  </p:stCondLst>
                                  <p:iterate type="lt">
                                    <p:tmPct val="10000"/>
                                  </p:iterate>
                                  <p:childTnLst>
                                    <p:set>
                                      <p:cBhvr>
                                        <p:cTn id="21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16" dur="1000" fill="hold"/>
                                        <p:tgtEl>
                                          <p:spTgt spid="26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17" dur="1000" fill="hold"/>
                                        <p:tgtEl>
                                          <p:spTgt spid="2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1" grpId="0" bldLvl="0" animBg="1"/>
      <p:bldP spid="107" grpId="0" bldLvl="0" animBg="1"/>
      <p:bldP spid="107" grpId="1" bldLvl="0" animBg="1"/>
      <p:bldP spid="125" grpId="0" bldLvl="0" animBg="1"/>
      <p:bldP spid="125" grpId="1" bldLvl="0" animBg="1"/>
      <p:bldP spid="126" grpId="0" bldLvl="0" animBg="1"/>
      <p:bldP spid="126" grpId="1" bldLvl="0" animBg="1"/>
      <p:bldP spid="129" grpId="0" bldLvl="0" animBg="1"/>
      <p:bldP spid="129" grpId="1" bldLvl="0" animBg="1"/>
      <p:bldP spid="130" grpId="0" bldLvl="0" animBg="1"/>
      <p:bldP spid="130" grpId="1" bldLvl="0" animBg="1"/>
      <p:bldP spid="33" grpId="0"/>
      <p:bldP spid="34" grpId="0"/>
      <p:bldP spid="54" grpId="0" bldLvl="0" animBg="1"/>
      <p:bldP spid="54" grpId="1" bldLvl="0" animBg="1"/>
      <p:bldP spid="20" grpId="0" bldLvl="0" animBg="1"/>
      <p:bldP spid="20" grpId="1" bldLvl="0" animBg="1"/>
      <p:bldP spid="21" grpId="0" bldLvl="0" animBg="1"/>
      <p:bldP spid="21" grpId="1" bldLvl="0" animBg="1"/>
      <p:bldP spid="11" grpId="0"/>
      <p:bldP spid="26" grpId="0"/>
    </p:bld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Rectangle 5"/>
          <p:cNvSpPr>
            <a:spLocks noChangeArrowheads="1"/>
          </p:cNvSpPr>
          <p:nvPr/>
        </p:nvSpPr>
        <p:spPr bwMode="auto">
          <a:xfrm>
            <a:off x="0" y="1199406"/>
            <a:ext cx="12192000" cy="4443643"/>
          </a:xfrm>
          <a:prstGeom prst="rect">
            <a:avLst/>
          </a:prstGeom>
          <a:blipFill dpi="0" rotWithShape="1">
            <a:blip r:embed="rId1"/>
            <a:srcRect/>
            <a:stretch>
              <a:fillRect t="-6000" b="-5000"/>
            </a:stretch>
          </a:blipFill>
          <a:ln>
            <a:noFill/>
          </a:ln>
        </p:spPr>
        <p:txBody>
          <a:bodyPr vert="horz" wrap="square" lIns="91440" tIns="45720" rIns="91440" bIns="45720" numCol="1" anchor="t" anchorCtr="0" compatLnSpc="1"/>
          <a:lstStyle/>
          <a:p>
            <a:endParaRPr lang="zh-CN" altLang="en-US"/>
          </a:p>
        </p:txBody>
      </p:sp>
      <p:sp>
        <p:nvSpPr>
          <p:cNvPr id="6" name="Freeform 6"/>
          <p:cNvSpPr/>
          <p:nvPr/>
        </p:nvSpPr>
        <p:spPr bwMode="auto">
          <a:xfrm>
            <a:off x="9353827" y="-13573"/>
            <a:ext cx="2838173" cy="1102529"/>
          </a:xfrm>
          <a:custGeom>
            <a:avLst/>
            <a:gdLst>
              <a:gd name="T0" fmla="*/ 1439 w 1439"/>
              <a:gd name="T1" fmla="*/ 559 h 559"/>
              <a:gd name="T2" fmla="*/ 0 w 1439"/>
              <a:gd name="T3" fmla="*/ 559 h 559"/>
              <a:gd name="T4" fmla="*/ 521 w 1439"/>
              <a:gd name="T5" fmla="*/ 0 h 559"/>
              <a:gd name="T6" fmla="*/ 1439 w 1439"/>
              <a:gd name="T7" fmla="*/ 0 h 559"/>
              <a:gd name="T8" fmla="*/ 1439 w 1439"/>
              <a:gd name="T9" fmla="*/ 559 h 559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</a:cxnLst>
            <a:rect l="0" t="0" r="r" b="b"/>
            <a:pathLst>
              <a:path w="1439" h="559">
                <a:moveTo>
                  <a:pt x="1439" y="559"/>
                </a:moveTo>
                <a:lnTo>
                  <a:pt x="0" y="559"/>
                </a:lnTo>
                <a:lnTo>
                  <a:pt x="521" y="0"/>
                </a:lnTo>
                <a:lnTo>
                  <a:pt x="1439" y="0"/>
                </a:lnTo>
                <a:lnTo>
                  <a:pt x="1439" y="559"/>
                </a:lnTo>
                <a:close/>
              </a:path>
            </a:pathLst>
          </a:custGeom>
          <a:solidFill>
            <a:srgbClr val="0162A7"/>
          </a:solidFill>
          <a:ln>
            <a:noFill/>
          </a:ln>
          <a:effectLst>
            <a:outerShdw blurRad="50800" dist="38100" dir="8100000" algn="tr" rotWithShape="0">
              <a:prstClr val="black">
                <a:alpha val="40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>
              <a:solidFill>
                <a:schemeClr val="lt1"/>
              </a:solidFill>
            </a:endParaRPr>
          </a:p>
        </p:txBody>
      </p:sp>
      <p:sp>
        <p:nvSpPr>
          <p:cNvPr id="7" name="Freeform 7"/>
          <p:cNvSpPr/>
          <p:nvPr/>
        </p:nvSpPr>
        <p:spPr bwMode="auto">
          <a:xfrm>
            <a:off x="8158600" y="-13573"/>
            <a:ext cx="1960489" cy="1102529"/>
          </a:xfrm>
          <a:custGeom>
            <a:avLst/>
            <a:gdLst>
              <a:gd name="T0" fmla="*/ 464 w 994"/>
              <a:gd name="T1" fmla="*/ 559 h 559"/>
              <a:gd name="T2" fmla="*/ 0 w 994"/>
              <a:gd name="T3" fmla="*/ 559 h 559"/>
              <a:gd name="T4" fmla="*/ 521 w 994"/>
              <a:gd name="T5" fmla="*/ 0 h 559"/>
              <a:gd name="T6" fmla="*/ 994 w 994"/>
              <a:gd name="T7" fmla="*/ 0 h 559"/>
              <a:gd name="T8" fmla="*/ 464 w 994"/>
              <a:gd name="T9" fmla="*/ 559 h 559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</a:cxnLst>
            <a:rect l="0" t="0" r="r" b="b"/>
            <a:pathLst>
              <a:path w="994" h="559">
                <a:moveTo>
                  <a:pt x="464" y="559"/>
                </a:moveTo>
                <a:lnTo>
                  <a:pt x="0" y="559"/>
                </a:lnTo>
                <a:lnTo>
                  <a:pt x="521" y="0"/>
                </a:lnTo>
                <a:lnTo>
                  <a:pt x="994" y="0"/>
                </a:lnTo>
                <a:lnTo>
                  <a:pt x="464" y="559"/>
                </a:lnTo>
                <a:close/>
              </a:path>
            </a:pathLst>
          </a:custGeom>
          <a:solidFill>
            <a:srgbClr val="BC2823"/>
          </a:solidFill>
          <a:ln>
            <a:noFill/>
          </a:ln>
          <a:effectLst>
            <a:outerShdw blurRad="50800" dist="38100" dir="8100000" algn="tr" rotWithShape="0">
              <a:prstClr val="black">
                <a:alpha val="40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>
              <a:solidFill>
                <a:schemeClr val="lt1"/>
              </a:solidFill>
            </a:endParaRPr>
          </a:p>
        </p:txBody>
      </p:sp>
      <p:sp>
        <p:nvSpPr>
          <p:cNvPr id="8" name="Freeform 8"/>
          <p:cNvSpPr/>
          <p:nvPr/>
        </p:nvSpPr>
        <p:spPr bwMode="auto">
          <a:xfrm>
            <a:off x="0" y="5755471"/>
            <a:ext cx="2838173" cy="1102529"/>
          </a:xfrm>
          <a:custGeom>
            <a:avLst/>
            <a:gdLst>
              <a:gd name="T0" fmla="*/ 0 w 1439"/>
              <a:gd name="T1" fmla="*/ 0 h 559"/>
              <a:gd name="T2" fmla="*/ 1439 w 1439"/>
              <a:gd name="T3" fmla="*/ 0 h 559"/>
              <a:gd name="T4" fmla="*/ 919 w 1439"/>
              <a:gd name="T5" fmla="*/ 559 h 559"/>
              <a:gd name="T6" fmla="*/ 0 w 1439"/>
              <a:gd name="T7" fmla="*/ 559 h 559"/>
              <a:gd name="T8" fmla="*/ 0 w 1439"/>
              <a:gd name="T9" fmla="*/ 0 h 559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</a:cxnLst>
            <a:rect l="0" t="0" r="r" b="b"/>
            <a:pathLst>
              <a:path w="1439" h="559">
                <a:moveTo>
                  <a:pt x="0" y="0"/>
                </a:moveTo>
                <a:lnTo>
                  <a:pt x="1439" y="0"/>
                </a:lnTo>
                <a:lnTo>
                  <a:pt x="919" y="559"/>
                </a:lnTo>
                <a:lnTo>
                  <a:pt x="0" y="559"/>
                </a:lnTo>
                <a:lnTo>
                  <a:pt x="0" y="0"/>
                </a:lnTo>
                <a:close/>
              </a:path>
            </a:pathLst>
          </a:custGeom>
          <a:solidFill>
            <a:srgbClr val="BC2823"/>
          </a:solidFill>
          <a:ln>
            <a:noFill/>
          </a:ln>
          <a:effectLst>
            <a:outerShdw blurRad="50800" dist="38100" dir="8100000" algn="tr" rotWithShape="0">
              <a:prstClr val="black">
                <a:alpha val="40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>
              <a:solidFill>
                <a:schemeClr val="lt1"/>
              </a:solidFill>
            </a:endParaRPr>
          </a:p>
        </p:txBody>
      </p:sp>
      <p:sp>
        <p:nvSpPr>
          <p:cNvPr id="9" name="Freeform 9"/>
          <p:cNvSpPr/>
          <p:nvPr/>
        </p:nvSpPr>
        <p:spPr bwMode="auto">
          <a:xfrm>
            <a:off x="2110385" y="5755471"/>
            <a:ext cx="1960489" cy="1102529"/>
          </a:xfrm>
          <a:custGeom>
            <a:avLst/>
            <a:gdLst>
              <a:gd name="T0" fmla="*/ 464 w 994"/>
              <a:gd name="T1" fmla="*/ 559 h 559"/>
              <a:gd name="T2" fmla="*/ 0 w 994"/>
              <a:gd name="T3" fmla="*/ 559 h 559"/>
              <a:gd name="T4" fmla="*/ 521 w 994"/>
              <a:gd name="T5" fmla="*/ 0 h 559"/>
              <a:gd name="T6" fmla="*/ 994 w 994"/>
              <a:gd name="T7" fmla="*/ 0 h 559"/>
              <a:gd name="T8" fmla="*/ 464 w 994"/>
              <a:gd name="T9" fmla="*/ 559 h 559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</a:cxnLst>
            <a:rect l="0" t="0" r="r" b="b"/>
            <a:pathLst>
              <a:path w="994" h="559">
                <a:moveTo>
                  <a:pt x="464" y="559"/>
                </a:moveTo>
                <a:lnTo>
                  <a:pt x="0" y="559"/>
                </a:lnTo>
                <a:lnTo>
                  <a:pt x="521" y="0"/>
                </a:lnTo>
                <a:lnTo>
                  <a:pt x="994" y="0"/>
                </a:lnTo>
                <a:lnTo>
                  <a:pt x="464" y="559"/>
                </a:lnTo>
                <a:close/>
              </a:path>
            </a:pathLst>
          </a:custGeom>
          <a:solidFill>
            <a:srgbClr val="0162A7"/>
          </a:solidFill>
          <a:ln>
            <a:noFill/>
          </a:ln>
          <a:effectLst>
            <a:outerShdw blurRad="50800" dist="38100" dir="8100000" algn="tr" rotWithShape="0">
              <a:prstClr val="black">
                <a:alpha val="40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>
              <a:solidFill>
                <a:schemeClr val="lt1"/>
              </a:solidFill>
            </a:endParaRPr>
          </a:p>
        </p:txBody>
      </p:sp>
      <p:grpSp>
        <p:nvGrpSpPr>
          <p:cNvPr id="14" name="组合 13"/>
          <p:cNvGrpSpPr/>
          <p:nvPr/>
        </p:nvGrpSpPr>
        <p:grpSpPr>
          <a:xfrm>
            <a:off x="0" y="1192530"/>
            <a:ext cx="11999595" cy="4443730"/>
            <a:chOff x="0" y="1806881"/>
            <a:chExt cx="12192000" cy="4443643"/>
          </a:xfrm>
        </p:grpSpPr>
        <p:sp>
          <p:nvSpPr>
            <p:cNvPr id="12" name="Rectangle 5"/>
            <p:cNvSpPr>
              <a:spLocks noChangeArrowheads="1"/>
            </p:cNvSpPr>
            <p:nvPr/>
          </p:nvSpPr>
          <p:spPr bwMode="auto">
            <a:xfrm>
              <a:off x="0" y="1806881"/>
              <a:ext cx="12192000" cy="4443643"/>
            </a:xfrm>
            <a:prstGeom prst="rect">
              <a:avLst/>
            </a:prstGeom>
            <a:blipFill dpi="0" rotWithShape="1">
              <a:blip r:embed="rId2">
                <a:extLst>
                  <a:ext uri="{BEBA8EAE-BF5A-486C-A8C5-ECC9F3942E4B}">
                    <a14:imgProps xmlns:a14="http://schemas.microsoft.com/office/drawing/2010/main">
                      <a14:imgLayer r:embed="rId3">
                        <a14:imgEffect>
                          <a14:artisticBlur/>
                        </a14:imgEffect>
                      </a14:imgLayer>
                    </a14:imgProps>
                  </a:ext>
                </a:extLst>
              </a:blip>
              <a:srcRect/>
              <a:stretch>
                <a:fillRect t="-6000" b="-5000"/>
              </a:stretch>
            </a:blipFill>
            <a:ln>
              <a:noFill/>
            </a:ln>
          </p:spPr>
          <p:txBody>
            <a:bodyPr vert="horz" wrap="square" lIns="91440" tIns="45720" rIns="91440" bIns="45720" numCol="1" anchor="t" anchorCtr="0" compatLnSpc="1"/>
            <a:lstStyle/>
            <a:p>
              <a:endParaRPr lang="zh-CN" altLang="en-US"/>
            </a:p>
          </p:txBody>
        </p:sp>
        <p:sp>
          <p:nvSpPr>
            <p:cNvPr id="13" name="Rectangle 5"/>
            <p:cNvSpPr>
              <a:spLocks noChangeArrowheads="1"/>
            </p:cNvSpPr>
            <p:nvPr/>
          </p:nvSpPr>
          <p:spPr bwMode="auto">
            <a:xfrm>
              <a:off x="0" y="1806881"/>
              <a:ext cx="12192000" cy="4443643"/>
            </a:xfrm>
            <a:prstGeom prst="rect">
              <a:avLst/>
            </a:prstGeom>
            <a:solidFill>
              <a:schemeClr val="bg1">
                <a:alpha val="40000"/>
              </a:schemeClr>
            </a:solidFill>
            <a:ln>
              <a:noFill/>
            </a:ln>
          </p:spPr>
          <p:txBody>
            <a:bodyPr vert="horz" wrap="square" lIns="91440" tIns="45720" rIns="91440" bIns="45720" numCol="1" anchor="t" anchorCtr="0" compatLnSpc="1"/>
            <a:lstStyle/>
            <a:p>
              <a:endParaRPr lang="zh-CN" altLang="en-US"/>
            </a:p>
          </p:txBody>
        </p:sp>
      </p:grpSp>
      <p:sp>
        <p:nvSpPr>
          <p:cNvPr id="15" name="文本框 14"/>
          <p:cNvSpPr txBox="1"/>
          <p:nvPr/>
        </p:nvSpPr>
        <p:spPr>
          <a:xfrm>
            <a:off x="0" y="91410"/>
            <a:ext cx="2248859" cy="110799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zh-CN" altLang="en-US" sz="6600" b="1" dirty="0">
                <a:solidFill>
                  <a:srgbClr val="BC2823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目录</a:t>
            </a:r>
            <a:endParaRPr lang="zh-CN" altLang="en-US" sz="6600" b="1" dirty="0">
              <a:solidFill>
                <a:srgbClr val="0162A7"/>
              </a:solidFill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  <p:sp>
        <p:nvSpPr>
          <p:cNvPr id="16" name="文本框 15"/>
          <p:cNvSpPr txBox="1"/>
          <p:nvPr/>
        </p:nvSpPr>
        <p:spPr>
          <a:xfrm>
            <a:off x="2110385" y="471530"/>
            <a:ext cx="3004925" cy="769441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altLang="zh-CN" sz="4400" b="1" dirty="0">
                <a:solidFill>
                  <a:srgbClr val="0162A7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CONTENT</a:t>
            </a:r>
            <a:endParaRPr lang="zh-CN" altLang="en-US" sz="4400" b="1" dirty="0">
              <a:solidFill>
                <a:srgbClr val="0162A7"/>
              </a:solidFill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  <p:grpSp>
        <p:nvGrpSpPr>
          <p:cNvPr id="17" name="组合 16"/>
          <p:cNvGrpSpPr/>
          <p:nvPr/>
        </p:nvGrpSpPr>
        <p:grpSpPr>
          <a:xfrm>
            <a:off x="1110403" y="2838321"/>
            <a:ext cx="2266299" cy="1152717"/>
            <a:chOff x="1110403" y="4565446"/>
            <a:chExt cx="2266299" cy="1152717"/>
          </a:xfrm>
        </p:grpSpPr>
        <p:sp>
          <p:nvSpPr>
            <p:cNvPr id="18" name="矩形 17"/>
            <p:cNvSpPr/>
            <p:nvPr/>
          </p:nvSpPr>
          <p:spPr>
            <a:xfrm>
              <a:off x="1110403" y="4565446"/>
              <a:ext cx="2266299" cy="1152717"/>
            </a:xfrm>
            <a:prstGeom prst="rect">
              <a:avLst/>
            </a:prstGeom>
            <a:solidFill>
              <a:srgbClr val="005DA2">
                <a:alpha val="76863"/>
              </a:srgb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 sz="2400" b="1" dirty="0">
                <a:solidFill>
                  <a:schemeClr val="tx2">
                    <a:lumMod val="75000"/>
                  </a:schemeClr>
                </a:solidFill>
              </a:endParaRPr>
            </a:p>
          </p:txBody>
        </p:sp>
        <p:sp>
          <p:nvSpPr>
            <p:cNvPr id="19" name="矩形 18"/>
            <p:cNvSpPr/>
            <p:nvPr/>
          </p:nvSpPr>
          <p:spPr>
            <a:xfrm>
              <a:off x="1535666" y="4911551"/>
              <a:ext cx="1415772" cy="461665"/>
            </a:xfrm>
            <a:prstGeom prst="rect">
              <a:avLst/>
            </a:prstGeom>
          </p:spPr>
          <p:txBody>
            <a:bodyPr wrap="none">
              <a:spAutoFit/>
            </a:bodyPr>
            <a:lstStyle/>
            <a:p>
              <a:r>
                <a:rPr lang="zh-CN" altLang="en-US" sz="2400" b="1" dirty="0">
                  <a:solidFill>
                    <a:schemeClr val="bg1">
                      <a:lumMod val="95000"/>
                    </a:schemeClr>
                  </a:solidFill>
                  <a:latin typeface="微软雅黑" panose="020B0503020204020204" pitchFamily="34" charset="-122"/>
                  <a:ea typeface="微软雅黑" panose="020B0503020204020204" pitchFamily="34" charset="-122"/>
                </a:rPr>
                <a:t>公司介绍</a:t>
              </a:r>
              <a:endParaRPr lang="zh-CN" altLang="en-US" sz="2400" b="1" dirty="0">
                <a:solidFill>
                  <a:schemeClr val="bg1">
                    <a:lumMod val="95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</a:endParaRPr>
            </a:p>
          </p:txBody>
        </p:sp>
      </p:grpSp>
      <p:grpSp>
        <p:nvGrpSpPr>
          <p:cNvPr id="21" name="组合 20"/>
          <p:cNvGrpSpPr/>
          <p:nvPr/>
        </p:nvGrpSpPr>
        <p:grpSpPr>
          <a:xfrm>
            <a:off x="4672722" y="2852926"/>
            <a:ext cx="2266299" cy="1152717"/>
            <a:chOff x="3685297" y="4565446"/>
            <a:chExt cx="2266299" cy="1152717"/>
          </a:xfrm>
        </p:grpSpPr>
        <p:sp>
          <p:nvSpPr>
            <p:cNvPr id="22" name="矩形 21"/>
            <p:cNvSpPr/>
            <p:nvPr/>
          </p:nvSpPr>
          <p:spPr>
            <a:xfrm>
              <a:off x="3685297" y="4565446"/>
              <a:ext cx="2266299" cy="1152717"/>
            </a:xfrm>
            <a:prstGeom prst="rect">
              <a:avLst/>
            </a:prstGeom>
            <a:solidFill>
              <a:srgbClr val="005DA2">
                <a:alpha val="76863"/>
              </a:srgb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 sz="2400" b="1" dirty="0">
                <a:solidFill>
                  <a:schemeClr val="tx2">
                    <a:lumMod val="75000"/>
                  </a:schemeClr>
                </a:solidFill>
              </a:endParaRPr>
            </a:p>
          </p:txBody>
        </p:sp>
        <p:sp>
          <p:nvSpPr>
            <p:cNvPr id="23" name="矩形 22"/>
            <p:cNvSpPr/>
            <p:nvPr/>
          </p:nvSpPr>
          <p:spPr>
            <a:xfrm>
              <a:off x="3812664" y="4926156"/>
              <a:ext cx="2011680" cy="460375"/>
            </a:xfrm>
            <a:prstGeom prst="rect">
              <a:avLst/>
            </a:prstGeom>
          </p:spPr>
          <p:txBody>
            <a:bodyPr wrap="none">
              <a:spAutoFit/>
            </a:bodyPr>
            <a:lstStyle/>
            <a:p>
              <a:r>
                <a:rPr lang="zh-CN" altLang="en-US" sz="2400" b="1" dirty="0">
                  <a:solidFill>
                    <a:schemeClr val="bg1">
                      <a:lumMod val="95000"/>
                    </a:schemeClr>
                  </a:solidFill>
                  <a:latin typeface="微软雅黑" panose="020B0503020204020204" pitchFamily="34" charset="-122"/>
                  <a:ea typeface="微软雅黑" panose="020B0503020204020204" pitchFamily="34" charset="-122"/>
                </a:rPr>
                <a:t>行政管理制度</a:t>
              </a:r>
              <a:endParaRPr lang="zh-CN" altLang="en-US" sz="2400" b="1" dirty="0">
                <a:solidFill>
                  <a:schemeClr val="bg1">
                    <a:lumMod val="95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</a:endParaRPr>
            </a:p>
          </p:txBody>
        </p:sp>
      </p:grpSp>
      <p:grpSp>
        <p:nvGrpSpPr>
          <p:cNvPr id="25" name="组合 24"/>
          <p:cNvGrpSpPr/>
          <p:nvPr/>
        </p:nvGrpSpPr>
        <p:grpSpPr>
          <a:xfrm>
            <a:off x="8158578" y="2852291"/>
            <a:ext cx="2266299" cy="1152717"/>
            <a:chOff x="6271358" y="4565446"/>
            <a:chExt cx="2266299" cy="1152717"/>
          </a:xfrm>
        </p:grpSpPr>
        <p:sp>
          <p:nvSpPr>
            <p:cNvPr id="26" name="矩形 25"/>
            <p:cNvSpPr/>
            <p:nvPr/>
          </p:nvSpPr>
          <p:spPr>
            <a:xfrm>
              <a:off x="6271358" y="4565446"/>
              <a:ext cx="2266299" cy="1152717"/>
            </a:xfrm>
            <a:prstGeom prst="rect">
              <a:avLst/>
            </a:prstGeom>
            <a:solidFill>
              <a:srgbClr val="005DA2">
                <a:alpha val="76863"/>
              </a:srgb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 sz="2400" b="1" dirty="0">
                <a:solidFill>
                  <a:schemeClr val="tx2">
                    <a:lumMod val="75000"/>
                  </a:schemeClr>
                </a:solidFill>
              </a:endParaRPr>
            </a:p>
          </p:txBody>
        </p:sp>
        <p:sp>
          <p:nvSpPr>
            <p:cNvPr id="27" name="矩形 26"/>
            <p:cNvSpPr/>
            <p:nvPr/>
          </p:nvSpPr>
          <p:spPr>
            <a:xfrm>
              <a:off x="6565363" y="4911521"/>
              <a:ext cx="1844675" cy="460375"/>
            </a:xfrm>
            <a:prstGeom prst="rect">
              <a:avLst/>
            </a:prstGeom>
          </p:spPr>
          <p:txBody>
            <a:bodyPr wrap="square">
              <a:spAutoFit/>
            </a:bodyPr>
            <a:lstStyle/>
            <a:p>
              <a:r>
                <a:rPr lang="zh-CN" altLang="zh-CN" sz="2400" b="1" dirty="0">
                  <a:solidFill>
                    <a:schemeClr val="bg1">
                      <a:lumMod val="95000"/>
                    </a:schemeClr>
                  </a:solidFill>
                  <a:latin typeface="微软雅黑" panose="020B0503020204020204" pitchFamily="34" charset="-122"/>
                  <a:ea typeface="微软雅黑" panose="020B0503020204020204" pitchFamily="34" charset="-122"/>
                </a:rPr>
                <a:t>展望未来</a:t>
              </a:r>
              <a:endParaRPr lang="zh-CN" altLang="zh-CN" sz="2400" b="1" dirty="0">
                <a:solidFill>
                  <a:schemeClr val="bg1">
                    <a:lumMod val="95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</a:endParaRPr>
            </a:p>
          </p:txBody>
        </p:sp>
      </p:grpSp>
      <p:sp>
        <p:nvSpPr>
          <p:cNvPr id="33" name="椭圆 32"/>
          <p:cNvSpPr/>
          <p:nvPr/>
        </p:nvSpPr>
        <p:spPr>
          <a:xfrm>
            <a:off x="890888" y="2349947"/>
            <a:ext cx="742764" cy="742764"/>
          </a:xfrm>
          <a:prstGeom prst="ellipse">
            <a:avLst/>
          </a:prstGeom>
          <a:solidFill>
            <a:srgbClr val="BC2823"/>
          </a:solidFill>
          <a:ln w="28575">
            <a:solidFill>
              <a:schemeClr val="accent1">
                <a:lumMod val="20000"/>
                <a:lumOff val="80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altLang="zh-CN" sz="2000" b="1" dirty="0">
                <a:solidFill>
                  <a:schemeClr val="bg1"/>
                </a:solidFill>
              </a:rPr>
              <a:t>01</a:t>
            </a:r>
            <a:endParaRPr lang="zh-CN" altLang="en-US" sz="2000" b="1" dirty="0">
              <a:solidFill>
                <a:schemeClr val="bg1"/>
              </a:solidFill>
            </a:endParaRPr>
          </a:p>
        </p:txBody>
      </p:sp>
      <p:sp>
        <p:nvSpPr>
          <p:cNvPr id="34" name="椭圆 33"/>
          <p:cNvSpPr/>
          <p:nvPr/>
        </p:nvSpPr>
        <p:spPr>
          <a:xfrm>
            <a:off x="4568644" y="2349947"/>
            <a:ext cx="742764" cy="742764"/>
          </a:xfrm>
          <a:prstGeom prst="ellipse">
            <a:avLst/>
          </a:prstGeom>
          <a:solidFill>
            <a:srgbClr val="BC2823"/>
          </a:solidFill>
          <a:ln w="28575">
            <a:solidFill>
              <a:schemeClr val="accent1">
                <a:lumMod val="20000"/>
                <a:lumOff val="80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altLang="zh-CN" sz="2000" b="1" dirty="0">
                <a:solidFill>
                  <a:schemeClr val="bg1"/>
                </a:solidFill>
              </a:rPr>
              <a:t>02</a:t>
            </a:r>
            <a:endParaRPr lang="zh-CN" altLang="en-US" sz="2000" b="1" dirty="0">
              <a:solidFill>
                <a:schemeClr val="bg1"/>
              </a:solidFill>
            </a:endParaRPr>
          </a:p>
        </p:txBody>
      </p:sp>
      <p:sp>
        <p:nvSpPr>
          <p:cNvPr id="35" name="椭圆 34"/>
          <p:cNvSpPr/>
          <p:nvPr/>
        </p:nvSpPr>
        <p:spPr>
          <a:xfrm>
            <a:off x="8054781" y="2349947"/>
            <a:ext cx="742764" cy="742764"/>
          </a:xfrm>
          <a:prstGeom prst="ellipse">
            <a:avLst/>
          </a:prstGeom>
          <a:solidFill>
            <a:srgbClr val="BC2823"/>
          </a:solidFill>
          <a:ln w="28575">
            <a:solidFill>
              <a:schemeClr val="accent1">
                <a:lumMod val="20000"/>
                <a:lumOff val="80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altLang="zh-CN" sz="2000" b="1" dirty="0">
                <a:solidFill>
                  <a:schemeClr val="bg1"/>
                </a:solidFill>
              </a:rPr>
              <a:t>03</a:t>
            </a:r>
            <a:endParaRPr lang="zh-CN" altLang="en-US" sz="2000" b="1" dirty="0">
              <a:solidFill>
                <a:schemeClr val="bg1"/>
              </a:solidFill>
            </a:endParaRPr>
          </a:p>
        </p:txBody>
      </p:sp>
      <p:sp>
        <p:nvSpPr>
          <p:cNvPr id="37" name="PA_文本框 15"/>
          <p:cNvSpPr txBox="1"/>
          <p:nvPr>
            <p:custDataLst>
              <p:tags r:id="rId4"/>
            </p:custDataLst>
          </p:nvPr>
        </p:nvSpPr>
        <p:spPr>
          <a:xfrm>
            <a:off x="6939260" y="6153403"/>
            <a:ext cx="5060602" cy="337185"/>
          </a:xfrm>
          <a:prstGeom prst="rect">
            <a:avLst/>
          </a:prstGeom>
          <a:noFill/>
          <a:effectLst/>
        </p:spPr>
        <p:txBody>
          <a:bodyPr wrap="square" rtlCol="0">
            <a:spAutoFit/>
          </a:bodyPr>
          <a:lstStyle/>
          <a:p>
            <a:pPr algn="r"/>
            <a:r>
              <a:rPr lang="zh-CN" altLang="en-US" sz="1600" b="1" dirty="0">
                <a:solidFill>
                  <a:srgbClr val="BC2823"/>
                </a:solidFill>
                <a:latin typeface="微软雅黑" panose="020B0503020204020204" pitchFamily="34" charset="-122"/>
                <a:ea typeface="微软雅黑" panose="020B0503020204020204" pitchFamily="34" charset="-122"/>
                <a:cs typeface="微软雅黑" panose="020B0503020204020204" pitchFamily="34" charset="-122"/>
              </a:rPr>
              <a:t>东利精神  </a:t>
            </a:r>
            <a:r>
              <a:rPr lang="en-US" altLang="zh-CN" sz="1600" b="1" dirty="0">
                <a:solidFill>
                  <a:srgbClr val="BC2823"/>
                </a:solidFill>
                <a:latin typeface="微软雅黑" panose="020B0503020204020204" pitchFamily="34" charset="-122"/>
                <a:ea typeface="微软雅黑" panose="020B0503020204020204" pitchFamily="34" charset="-122"/>
                <a:cs typeface="微软雅黑" panose="020B0503020204020204" pitchFamily="34" charset="-122"/>
              </a:rPr>
              <a:t>|  </a:t>
            </a:r>
            <a:r>
              <a:rPr lang="zh-CN" altLang="en-US" sz="1600" b="1" dirty="0">
                <a:solidFill>
                  <a:srgbClr val="BC2823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诚信共赢 </a:t>
            </a:r>
            <a:r>
              <a:rPr lang="en-US" altLang="zh-CN" sz="1600" b="1" dirty="0">
                <a:solidFill>
                  <a:srgbClr val="BC2823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· </a:t>
            </a:r>
            <a:r>
              <a:rPr lang="zh-CN" altLang="en-US" sz="1600" b="1" dirty="0">
                <a:solidFill>
                  <a:srgbClr val="BC2823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务实创新</a:t>
            </a:r>
            <a:endParaRPr lang="zh-CN" altLang="en-US" sz="1600" b="1" dirty="0">
              <a:solidFill>
                <a:srgbClr val="BC2823"/>
              </a:solidFill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slow" p14:dur="2000">
        <p:checker/>
      </p:transition>
    </mc:Choice>
    <mc:Fallback>
      <p:transition spd="slow">
        <p:checker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2" accel="28000" decel="4400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5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9" presetID="2" presetClass="entr" presetSubtype="2" accel="28000" decel="44000" fill="hold" grpId="0" nodeType="withEffect">
                                  <p:stCondLst>
                                    <p:cond delay="20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1" dur="5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2" dur="5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3" presetID="2" presetClass="entr" presetSubtype="8" accel="28000" decel="4400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5" dur="500" fill="hold"/>
                                        <p:tgtEl>
                                          <p:spTgt spid="9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6" dur="500" fill="hold"/>
                                        <p:tgtEl>
                                          <p:spTgt spid="9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7" presetID="2" presetClass="entr" presetSubtype="8" accel="28000" decel="44000" fill="hold" grpId="0" nodeType="withEffect">
                                  <p:stCondLst>
                                    <p:cond delay="20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9" dur="500" fill="hold"/>
                                        <p:tgtEl>
                                          <p:spTgt spid="8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0" dur="500" fill="hold"/>
                                        <p:tgtEl>
                                          <p:spTgt spid="8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21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3" dur="13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4" fill="hold">
                            <p:stCondLst>
                              <p:cond delay="500"/>
                            </p:stCondLst>
                            <p:childTnLst>
                              <p:par>
                                <p:cTn id="25" presetID="42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7" dur="1000"/>
                                        <p:tgtEl>
                                          <p:spTgt spid="15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28" dur="1000" fill="hold"/>
                                        <p:tgtEl>
                                          <p:spTgt spid="15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9" dur="1000" fill="hold"/>
                                        <p:tgtEl>
                                          <p:spTgt spid="1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30" presetID="47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2" dur="1000"/>
                                        <p:tgtEl>
                                          <p:spTgt spid="16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33" dur="1000" fill="hold"/>
                                        <p:tgtEl>
                                          <p:spTgt spid="16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4" dur="1000" fill="hold"/>
                                        <p:tgtEl>
                                          <p:spTgt spid="1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5" fill="hold">
                            <p:stCondLst>
                              <p:cond delay="1500"/>
                            </p:stCondLst>
                            <p:childTnLst>
                              <p:par>
                                <p:cTn id="36" presetID="10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8" dur="1400"/>
                                        <p:tgtEl>
                                          <p:spTgt spid="1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9" fill="hold">
                            <p:stCondLst>
                              <p:cond delay="3000"/>
                            </p:stCondLst>
                            <p:childTnLst>
                              <p:par>
                                <p:cTn id="40" presetID="47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2" dur="750"/>
                                        <p:tgtEl>
                                          <p:spTgt spid="17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43" dur="750" fill="hold"/>
                                        <p:tgtEl>
                                          <p:spTgt spid="17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4" dur="750" fill="hold"/>
                                        <p:tgtEl>
                                          <p:spTgt spid="17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45" presetID="49" presetClass="entr" presetSubtype="0" decel="100000" fill="hold" grpId="0" nodeType="withEffect">
                                  <p:stCondLst>
                                    <p:cond delay="250"/>
                                  </p:stCondLst>
                                  <p:childTnLst>
                                    <p:set>
                                      <p:cBhvr>
                                        <p:cTn id="4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47" dur="750" fill="hold"/>
                                        <p:tgtEl>
                                          <p:spTgt spid="33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8" dur="750" fill="hold"/>
                                        <p:tgtEl>
                                          <p:spTgt spid="33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9" dur="750" fill="hold"/>
                                        <p:tgtEl>
                                          <p:spTgt spid="33"/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360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50" dur="750"/>
                                        <p:tgtEl>
                                          <p:spTgt spid="3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51" fill="hold">
                            <p:stCondLst>
                              <p:cond delay="4000"/>
                            </p:stCondLst>
                            <p:childTnLst>
                              <p:par>
                                <p:cTn id="52" presetID="47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54" dur="750"/>
                                        <p:tgtEl>
                                          <p:spTgt spid="21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55" dur="750" fill="hold"/>
                                        <p:tgtEl>
                                          <p:spTgt spid="21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56" dur="750" fill="hold"/>
                                        <p:tgtEl>
                                          <p:spTgt spid="21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57" presetID="49" presetClass="entr" presetSubtype="0" decel="100000" fill="hold" grpId="0" nodeType="withEffect">
                                  <p:stCondLst>
                                    <p:cond delay="250"/>
                                  </p:stCondLst>
                                  <p:childTnLst>
                                    <p:set>
                                      <p:cBhvr>
                                        <p:cTn id="5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59" dur="750" fill="hold"/>
                                        <p:tgtEl>
                                          <p:spTgt spid="34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60" dur="750" fill="hold"/>
                                        <p:tgtEl>
                                          <p:spTgt spid="34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61" dur="750" fill="hold"/>
                                        <p:tgtEl>
                                          <p:spTgt spid="34"/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360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62" dur="750"/>
                                        <p:tgtEl>
                                          <p:spTgt spid="3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63" fill="hold">
                            <p:stCondLst>
                              <p:cond delay="5000"/>
                            </p:stCondLst>
                            <p:childTnLst>
                              <p:par>
                                <p:cTn id="64" presetID="47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66" dur="750"/>
                                        <p:tgtEl>
                                          <p:spTgt spid="25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67" dur="750" fill="hold"/>
                                        <p:tgtEl>
                                          <p:spTgt spid="25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68" dur="750" fill="hold"/>
                                        <p:tgtEl>
                                          <p:spTgt spid="2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69" presetID="49" presetClass="entr" presetSubtype="0" decel="100000" fill="hold" grpId="0" nodeType="withEffect">
                                  <p:stCondLst>
                                    <p:cond delay="250"/>
                                  </p:stCondLst>
                                  <p:childTnLst>
                                    <p:set>
                                      <p:cBhvr>
                                        <p:cTn id="7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1" dur="750" fill="hold"/>
                                        <p:tgtEl>
                                          <p:spTgt spid="35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72" dur="750" fill="hold"/>
                                        <p:tgtEl>
                                          <p:spTgt spid="35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73" dur="750" fill="hold"/>
                                        <p:tgtEl>
                                          <p:spTgt spid="35"/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360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74" dur="750"/>
                                        <p:tgtEl>
                                          <p:spTgt spid="3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75" fill="hold">
                            <p:stCondLst>
                              <p:cond delay="6000"/>
                            </p:stCondLst>
                            <p:childTnLst>
                              <p:par>
                                <p:cTn id="76" presetID="2" presetClass="entr" presetSubtype="2" fill="hold" grpId="0" nodeType="afterEffect">
                                  <p:stCondLst>
                                    <p:cond delay="0"/>
                                  </p:stCondLst>
                                  <p:iterate type="lt">
                                    <p:tmPct val="10000"/>
                                  </p:iterate>
                                  <p:childTnLst>
                                    <p:set>
                                      <p:cBhvr>
                                        <p:cTn id="7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8" dur="500" fill="hold"/>
                                        <p:tgtEl>
                                          <p:spTgt spid="37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79" dur="500" fill="hold"/>
                                        <p:tgtEl>
                                          <p:spTgt spid="37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5" grpId="0" animBg="1"/>
      <p:bldP spid="6" grpId="0" animBg="1"/>
      <p:bldP spid="7" grpId="0" animBg="1"/>
      <p:bldP spid="8" grpId="0" animBg="1"/>
      <p:bldP spid="9" grpId="0" animBg="1"/>
      <p:bldP spid="15" grpId="0"/>
      <p:bldP spid="16" grpId="0"/>
      <p:bldP spid="33" grpId="0" animBg="1"/>
      <p:bldP spid="34" grpId="0" bldLvl="0" animBg="1"/>
      <p:bldP spid="35" grpId="0" bldLvl="0" animBg="1"/>
      <p:bldP spid="37" grpId="0" bldLvl="0" animBg="1"/>
    </p:bld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Rectangle 5"/>
          <p:cNvSpPr>
            <a:spLocks noChangeArrowheads="1"/>
          </p:cNvSpPr>
          <p:nvPr/>
        </p:nvSpPr>
        <p:spPr bwMode="auto">
          <a:xfrm>
            <a:off x="0" y="1655892"/>
            <a:ext cx="12191999" cy="3546216"/>
          </a:xfrm>
          <a:prstGeom prst="rect">
            <a:avLst/>
          </a:prstGeom>
          <a:blipFill>
            <a:blip r:embed="rId1"/>
            <a:stretch>
              <a:fillRect t="-6000" b="-5000"/>
            </a:stretch>
          </a:blipFill>
          <a:ln>
            <a:noFill/>
          </a:ln>
        </p:spPr>
        <p:txBody>
          <a:bodyPr vert="horz" wrap="square" lIns="91440" tIns="45720" rIns="91440" bIns="45720" numCol="1" anchor="t" anchorCtr="0" compatLnSpc="1"/>
          <a:lstStyle/>
          <a:p>
            <a:endParaRPr lang="zh-CN" altLang="en-US"/>
          </a:p>
        </p:txBody>
      </p:sp>
      <p:sp>
        <p:nvSpPr>
          <p:cNvPr id="18" name="Rectangle 5"/>
          <p:cNvSpPr>
            <a:spLocks noChangeArrowheads="1"/>
          </p:cNvSpPr>
          <p:nvPr/>
        </p:nvSpPr>
        <p:spPr bwMode="auto">
          <a:xfrm>
            <a:off x="0" y="1655892"/>
            <a:ext cx="12191999" cy="3546216"/>
          </a:xfrm>
          <a:prstGeom prst="rect">
            <a:avLst/>
          </a:prstGeom>
          <a:blipFill>
            <a:blip r:embed="rId2">
              <a:extLst>
                <a:ext uri="{BEBA8EAE-BF5A-486C-A8C5-ECC9F3942E4B}">
                  <a14:imgProps xmlns:a14="http://schemas.microsoft.com/office/drawing/2010/main">
                    <a14:imgLayer r:embed="rId3">
                      <a14:imgEffect>
                        <a14:artisticBlur/>
                      </a14:imgEffect>
                    </a14:imgLayer>
                  </a14:imgProps>
                </a:ext>
              </a:extLst>
            </a:blip>
            <a:stretch>
              <a:fillRect t="-6000" b="-5000"/>
            </a:stretch>
          </a:blipFill>
          <a:ln>
            <a:noFill/>
          </a:ln>
        </p:spPr>
        <p:txBody>
          <a:bodyPr vert="horz" wrap="square" lIns="91440" tIns="45720" rIns="91440" bIns="45720" numCol="1" anchor="t" anchorCtr="0" compatLnSpc="1"/>
          <a:lstStyle/>
          <a:p>
            <a:endParaRPr lang="zh-CN" altLang="en-US"/>
          </a:p>
        </p:txBody>
      </p:sp>
      <p:sp>
        <p:nvSpPr>
          <p:cNvPr id="20" name="Rectangle 5"/>
          <p:cNvSpPr>
            <a:spLocks noChangeArrowheads="1"/>
          </p:cNvSpPr>
          <p:nvPr/>
        </p:nvSpPr>
        <p:spPr bwMode="auto">
          <a:xfrm>
            <a:off x="0" y="1655892"/>
            <a:ext cx="12191999" cy="3546216"/>
          </a:xfrm>
          <a:prstGeom prst="rect">
            <a:avLst/>
          </a:prstGeom>
          <a:solidFill>
            <a:srgbClr val="0162A7">
              <a:alpha val="35000"/>
            </a:srgbClr>
          </a:solidFill>
          <a:ln>
            <a:noFill/>
          </a:ln>
        </p:spPr>
        <p:txBody>
          <a:bodyPr vert="horz" wrap="square" lIns="91440" tIns="45720" rIns="91440" bIns="45720" numCol="1" anchor="t" anchorCtr="0" compatLnSpc="1"/>
          <a:lstStyle/>
          <a:p>
            <a:endParaRPr lang="zh-CN" altLang="en-US"/>
          </a:p>
        </p:txBody>
      </p:sp>
      <p:sp>
        <p:nvSpPr>
          <p:cNvPr id="10" name="矩形 9"/>
          <p:cNvSpPr/>
          <p:nvPr/>
        </p:nvSpPr>
        <p:spPr>
          <a:xfrm>
            <a:off x="1671944" y="2760820"/>
            <a:ext cx="2954655" cy="923330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zh-CN" altLang="en-US" sz="5400" b="1" dirty="0">
                <a:solidFill>
                  <a:schemeClr val="bg1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公司介绍</a:t>
            </a:r>
            <a:endParaRPr lang="zh-CN" altLang="en-US" sz="5400" b="1" dirty="0">
              <a:solidFill>
                <a:schemeClr val="bg1"/>
              </a:solidFill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  <p:sp>
        <p:nvSpPr>
          <p:cNvPr id="6" name="Freeform 6"/>
          <p:cNvSpPr/>
          <p:nvPr/>
        </p:nvSpPr>
        <p:spPr bwMode="auto">
          <a:xfrm>
            <a:off x="3752255" y="0"/>
            <a:ext cx="6847965" cy="6858000"/>
          </a:xfrm>
          <a:custGeom>
            <a:avLst/>
            <a:gdLst>
              <a:gd name="T0" fmla="*/ 0 w 4180"/>
              <a:gd name="T1" fmla="*/ 0 h 4740"/>
              <a:gd name="T2" fmla="*/ 1674 w 4180"/>
              <a:gd name="T3" fmla="*/ 2337 h 4740"/>
              <a:gd name="T4" fmla="*/ 0 w 4180"/>
              <a:gd name="T5" fmla="*/ 4740 h 4740"/>
              <a:gd name="T6" fmla="*/ 2459 w 4180"/>
              <a:gd name="T7" fmla="*/ 4740 h 4740"/>
              <a:gd name="T8" fmla="*/ 4180 w 4180"/>
              <a:gd name="T9" fmla="*/ 2337 h 4740"/>
              <a:gd name="T10" fmla="*/ 2459 w 4180"/>
              <a:gd name="T11" fmla="*/ 0 h 4740"/>
              <a:gd name="T12" fmla="*/ 0 w 4180"/>
              <a:gd name="T13" fmla="*/ 0 h 4740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</a:cxnLst>
            <a:rect l="0" t="0" r="r" b="b"/>
            <a:pathLst>
              <a:path w="4180" h="4740">
                <a:moveTo>
                  <a:pt x="0" y="0"/>
                </a:moveTo>
                <a:lnTo>
                  <a:pt x="1674" y="2337"/>
                </a:lnTo>
                <a:lnTo>
                  <a:pt x="0" y="4740"/>
                </a:lnTo>
                <a:lnTo>
                  <a:pt x="2459" y="4740"/>
                </a:lnTo>
                <a:lnTo>
                  <a:pt x="4180" y="2337"/>
                </a:lnTo>
                <a:lnTo>
                  <a:pt x="2459" y="0"/>
                </a:lnTo>
                <a:lnTo>
                  <a:pt x="0" y="0"/>
                </a:lnTo>
                <a:close/>
              </a:path>
            </a:pathLst>
          </a:custGeom>
          <a:solidFill>
            <a:srgbClr val="0162A7"/>
          </a:solidFill>
          <a:ln>
            <a:noFill/>
          </a:ln>
          <a:effectLst>
            <a:outerShdw blurRad="50800" dist="38100" dir="8100000" algn="tr" rotWithShape="0">
              <a:prstClr val="black">
                <a:alpha val="40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>
              <a:solidFill>
                <a:schemeClr val="lt1"/>
              </a:solidFill>
            </a:endParaRPr>
          </a:p>
        </p:txBody>
      </p:sp>
      <p:sp>
        <p:nvSpPr>
          <p:cNvPr id="7" name="Freeform 7"/>
          <p:cNvSpPr/>
          <p:nvPr/>
        </p:nvSpPr>
        <p:spPr bwMode="auto">
          <a:xfrm>
            <a:off x="8182135" y="0"/>
            <a:ext cx="3625490" cy="3381255"/>
          </a:xfrm>
          <a:custGeom>
            <a:avLst/>
            <a:gdLst>
              <a:gd name="T0" fmla="*/ 2213 w 2213"/>
              <a:gd name="T1" fmla="*/ 2337 h 2337"/>
              <a:gd name="T2" fmla="*/ 1722 w 2213"/>
              <a:gd name="T3" fmla="*/ 2337 h 2337"/>
              <a:gd name="T4" fmla="*/ 0 w 2213"/>
              <a:gd name="T5" fmla="*/ 0 h 2337"/>
              <a:gd name="T6" fmla="*/ 492 w 2213"/>
              <a:gd name="T7" fmla="*/ 0 h 2337"/>
              <a:gd name="T8" fmla="*/ 2213 w 2213"/>
              <a:gd name="T9" fmla="*/ 2337 h 2337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</a:cxnLst>
            <a:rect l="0" t="0" r="r" b="b"/>
            <a:pathLst>
              <a:path w="2213" h="2337">
                <a:moveTo>
                  <a:pt x="2213" y="2337"/>
                </a:moveTo>
                <a:lnTo>
                  <a:pt x="1722" y="2337"/>
                </a:lnTo>
                <a:lnTo>
                  <a:pt x="0" y="0"/>
                </a:lnTo>
                <a:lnTo>
                  <a:pt x="492" y="0"/>
                </a:lnTo>
                <a:lnTo>
                  <a:pt x="2213" y="2337"/>
                </a:lnTo>
                <a:close/>
              </a:path>
            </a:pathLst>
          </a:custGeom>
          <a:solidFill>
            <a:srgbClr val="BC2823"/>
          </a:solidFill>
          <a:ln>
            <a:noFill/>
          </a:ln>
          <a:effectLst>
            <a:outerShdw blurRad="50800" dist="38100" dir="8100000" algn="tr" rotWithShape="0">
              <a:prstClr val="black">
                <a:alpha val="40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>
              <a:solidFill>
                <a:schemeClr val="lt1"/>
              </a:solidFill>
            </a:endParaRPr>
          </a:p>
        </p:txBody>
      </p:sp>
      <p:sp>
        <p:nvSpPr>
          <p:cNvPr id="13" name="矩形 12"/>
          <p:cNvSpPr/>
          <p:nvPr/>
        </p:nvSpPr>
        <p:spPr>
          <a:xfrm>
            <a:off x="7071995" y="2321560"/>
            <a:ext cx="1783080" cy="398780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marL="457200" lvl="0" indent="-457200">
              <a:buFont typeface="Wingdings" panose="05000000000000000000" pitchFamily="2" charset="2"/>
              <a:buChar char="l"/>
            </a:pPr>
            <a:r>
              <a:rPr lang="zh-CN" altLang="en-US" sz="2000" dirty="0">
                <a:solidFill>
                  <a:schemeClr val="bg1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公司简介</a:t>
            </a:r>
            <a:endParaRPr lang="en-US" altLang="zh-CN" sz="2000" dirty="0">
              <a:solidFill>
                <a:schemeClr val="bg1"/>
              </a:solidFill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  <p:sp>
        <p:nvSpPr>
          <p:cNvPr id="14" name="矩形 13"/>
          <p:cNvSpPr/>
          <p:nvPr/>
        </p:nvSpPr>
        <p:spPr>
          <a:xfrm>
            <a:off x="7072630" y="3023235"/>
            <a:ext cx="1656080" cy="398780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marL="457200" lvl="0" indent="-457200">
              <a:buFont typeface="Wingdings" panose="05000000000000000000" pitchFamily="2" charset="2"/>
              <a:buChar char="l"/>
            </a:pPr>
            <a:r>
              <a:rPr lang="zh-CN" altLang="en-US" sz="2000" dirty="0">
                <a:solidFill>
                  <a:schemeClr val="bg1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公司资质</a:t>
            </a:r>
            <a:endParaRPr lang="zh-CN" altLang="en-US" sz="2000" dirty="0">
              <a:solidFill>
                <a:schemeClr val="bg1"/>
              </a:solidFill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  <p:sp>
        <p:nvSpPr>
          <p:cNvPr id="17" name="矩形 16"/>
          <p:cNvSpPr/>
          <p:nvPr/>
        </p:nvSpPr>
        <p:spPr>
          <a:xfrm>
            <a:off x="7072722" y="3865790"/>
            <a:ext cx="1656080" cy="398780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marL="457200" lvl="0" indent="-457200">
              <a:buFont typeface="Wingdings" panose="05000000000000000000" pitchFamily="2" charset="2"/>
              <a:buChar char="l"/>
            </a:pPr>
            <a:r>
              <a:rPr lang="zh-CN" altLang="en-US" sz="2000" dirty="0">
                <a:solidFill>
                  <a:schemeClr val="bg1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企业文化</a:t>
            </a:r>
            <a:endParaRPr lang="zh-CN" altLang="en-US" sz="2000" dirty="0">
              <a:solidFill>
                <a:schemeClr val="bg1"/>
              </a:solidFill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slow" p14:dur="2000">
        <p:checker/>
      </p:transition>
    </mc:Choice>
    <mc:Fallback>
      <p:transition spd="slow">
        <p:checker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10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" presetID="10" presetClass="entr" presetSubtype="0" fill="hold" grpId="0" nodeType="withEffect">
                                  <p:stCondLst>
                                    <p:cond delay="1000"/>
                                  </p:stCondLst>
                                  <p:childTnLst>
                                    <p:set>
                                      <p:cBhvr>
                                        <p:cTn id="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0" dur="1000"/>
                                        <p:tgtEl>
                                          <p:spTgt spid="1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1" presetID="10" presetClass="entr" presetSubtype="0" fill="hold" grpId="0" nodeType="withEffect">
                                  <p:stCondLst>
                                    <p:cond delay="200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3" dur="1000"/>
                                        <p:tgtEl>
                                          <p:spTgt spid="2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4" fill="hold">
                            <p:stCondLst>
                              <p:cond delay="1000"/>
                            </p:stCondLst>
                            <p:childTnLst>
                              <p:par>
                                <p:cTn id="15" presetID="2" presetClass="entr" presetSubtype="8" accel="28000" decel="4400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7" dur="8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8" dur="8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9" presetID="2" presetClass="entr" presetSubtype="2" accel="28000" decel="4400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1" dur="8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2" dur="8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3" fill="hold">
                            <p:stCondLst>
                              <p:cond delay="2000"/>
                            </p:stCondLst>
                            <p:childTnLst>
                              <p:par>
                                <p:cTn id="24" presetID="55" presetClass="entr" presetSubtype="0" fill="hold" grpId="0" nodeType="afterEffect">
                                  <p:stCondLst>
                                    <p:cond delay="0"/>
                                  </p:stCondLst>
                                  <p:iterate type="lt">
                                    <p:tmPct val="10000"/>
                                  </p:iterate>
                                  <p:childTnLst>
                                    <p:set>
                                      <p:cBhvr>
                                        <p:cTn id="2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26" dur="500" fill="hold"/>
                                        <p:tgtEl>
                                          <p:spTgt spid="10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*0.7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7" dur="500" fill="hold"/>
                                        <p:tgtEl>
                                          <p:spTgt spid="10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28" dur="500"/>
                                        <p:tgtEl>
                                          <p:spTgt spid="1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9" fill="hold">
                            <p:stCondLst>
                              <p:cond delay="1450"/>
                            </p:stCondLst>
                            <p:childTnLst>
                              <p:par>
                                <p:cTn id="30" presetID="26" presetClass="emph" presetSubtype="0" fill="hold" grpId="1" nodeType="afterEffect">
                                  <p:stCondLst>
                                    <p:cond delay="0"/>
                                  </p:stCondLst>
                                  <p:iterate type="lt">
                                    <p:tmPct val="0"/>
                                  </p:iterate>
                                  <p:childTnLst>
                                    <p:animEffect transition="out" filter="fade">
                                      <p:cBhvr>
                                        <p:cTn id="31" dur="500" tmFilter="0, 0; .2, .5; .8, .5; 1, 0"/>
                                        <p:tgtEl>
                                          <p:spTgt spid="10"/>
                                        </p:tgtEl>
                                      </p:cBhvr>
                                    </p:animEffect>
                                    <p:animScale>
                                      <p:cBhvr>
                                        <p:cTn id="32" dur="250" autoRev="1" fill="hold"/>
                                        <p:tgtEl>
                                          <p:spTgt spid="10"/>
                                        </p:tgtEl>
                                      </p:cBhvr>
                                      <p:by x="105000" y="105000"/>
                                    </p:animScale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3" fill="hold">
                            <p:stCondLst>
                              <p:cond delay="1950"/>
                            </p:stCondLst>
                            <p:childTnLst>
                              <p:par>
                                <p:cTn id="34" presetID="47" presetClass="entr" presetSubtype="0" fill="hold" grpId="0" nodeType="afterEffect">
                                  <p:stCondLst>
                                    <p:cond delay="0"/>
                                  </p:stCondLst>
                                  <p:iterate type="lt">
                                    <p:tmPct val="10000"/>
                                  </p:iterate>
                                  <p:childTnLst>
                                    <p:set>
                                      <p:cBhvr>
                                        <p:cTn id="3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6" dur="1250"/>
                                        <p:tgtEl>
                                          <p:spTgt spid="13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37" dur="1250" fill="hold"/>
                                        <p:tgtEl>
                                          <p:spTgt spid="13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8" dur="1250" fill="hold"/>
                                        <p:tgtEl>
                                          <p:spTgt spid="1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39" presetID="47" presetClass="entr" presetSubtype="0" fill="hold" grpId="0" nodeType="withEffect">
                                  <p:stCondLst>
                                    <p:cond delay="0"/>
                                  </p:stCondLst>
                                  <p:iterate type="lt">
                                    <p:tmPct val="10000"/>
                                  </p:iterate>
                                  <p:childTnLst>
                                    <p:set>
                                      <p:cBhvr>
                                        <p:cTn id="4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1" dur="1250"/>
                                        <p:tgtEl>
                                          <p:spTgt spid="14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42" dur="1250" fill="hold"/>
                                        <p:tgtEl>
                                          <p:spTgt spid="1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3" dur="1250" fill="hold"/>
                                        <p:tgtEl>
                                          <p:spTgt spid="1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44" presetID="47" presetClass="entr" presetSubtype="0" fill="hold" grpId="0" nodeType="withEffect">
                                  <p:stCondLst>
                                    <p:cond delay="0"/>
                                  </p:stCondLst>
                                  <p:iterate type="lt">
                                    <p:tmPct val="10000"/>
                                  </p:iterate>
                                  <p:childTnLst>
                                    <p:set>
                                      <p:cBhvr>
                                        <p:cTn id="4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6" dur="1250"/>
                                        <p:tgtEl>
                                          <p:spTgt spid="17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47" dur="1250" fill="hold"/>
                                        <p:tgtEl>
                                          <p:spTgt spid="17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8" dur="1250" fill="hold"/>
                                        <p:tgtEl>
                                          <p:spTgt spid="17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5" grpId="0" animBg="1"/>
      <p:bldP spid="18" grpId="0" animBg="1"/>
      <p:bldP spid="20" grpId="0" animBg="1"/>
      <p:bldP spid="10" grpId="0"/>
      <p:bldP spid="10" grpId="1"/>
      <p:bldP spid="6" grpId="0" animBg="1"/>
      <p:bldP spid="7" grpId="0" animBg="1"/>
      <p:bldP spid="13" grpId="0"/>
      <p:bldP spid="14" grpId="0"/>
      <p:bldP spid="17" grpId="0"/>
    </p:bld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PA_标题 7"/>
          <p:cNvSpPr>
            <a:spLocks noGrp="1"/>
          </p:cNvSpPr>
          <p:nvPr>
            <p:ph type="title"/>
            <p:custDataLst>
              <p:tags r:id="rId1"/>
            </p:custDataLst>
          </p:nvPr>
        </p:nvSpPr>
        <p:spPr>
          <a:xfrm>
            <a:off x="675520" y="423316"/>
            <a:ext cx="10515600" cy="576984"/>
          </a:xfrm>
        </p:spPr>
        <p:txBody>
          <a:bodyPr>
            <a:normAutofit/>
          </a:bodyPr>
          <a:lstStyle/>
          <a:p>
            <a:r>
              <a:rPr lang="zh-CN" altLang="en-US" dirty="0">
                <a:latin typeface="微软雅黑" panose="020B0503020204020204" pitchFamily="34" charset="-122"/>
                <a:ea typeface="微软雅黑" panose="020B0503020204020204" pitchFamily="34" charset="-122"/>
              </a:rPr>
              <a:t>公司简介</a:t>
            </a:r>
            <a:endParaRPr lang="zh-CN" altLang="en-US" dirty="0"/>
          </a:p>
        </p:txBody>
      </p:sp>
      <p:sp>
        <p:nvSpPr>
          <p:cNvPr id="17" name="PA_圆角矩形 10"/>
          <p:cNvSpPr/>
          <p:nvPr>
            <p:custDataLst>
              <p:tags r:id="rId2"/>
            </p:custDataLst>
          </p:nvPr>
        </p:nvSpPr>
        <p:spPr>
          <a:xfrm>
            <a:off x="1245997" y="1650539"/>
            <a:ext cx="639189" cy="617745"/>
          </a:xfrm>
          <a:prstGeom prst="roundRect">
            <a:avLst>
              <a:gd name="adj" fmla="val 8094"/>
            </a:avLst>
          </a:prstGeom>
          <a:solidFill>
            <a:schemeClr val="bg2"/>
          </a:solidFill>
          <a:ln>
            <a:noFill/>
          </a:ln>
          <a:effectLst>
            <a:outerShdw blurRad="368300" dist="292100" dir="8100000" algn="tr" rotWithShape="0">
              <a:prstClr val="black">
                <a:alpha val="40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sz="3200"/>
          </a:p>
        </p:txBody>
      </p:sp>
      <p:sp>
        <p:nvSpPr>
          <p:cNvPr id="18" name="PA_圆角矩形 10"/>
          <p:cNvSpPr/>
          <p:nvPr>
            <p:custDataLst>
              <p:tags r:id="rId3"/>
            </p:custDataLst>
          </p:nvPr>
        </p:nvSpPr>
        <p:spPr>
          <a:xfrm>
            <a:off x="619493" y="2363450"/>
            <a:ext cx="502982" cy="486108"/>
          </a:xfrm>
          <a:prstGeom prst="roundRect">
            <a:avLst>
              <a:gd name="adj" fmla="val 8094"/>
            </a:avLst>
          </a:prstGeom>
          <a:solidFill>
            <a:schemeClr val="tx2"/>
          </a:solidFill>
          <a:ln>
            <a:noFill/>
          </a:ln>
          <a:effectLst>
            <a:outerShdw blurRad="368300" dist="292100" dir="8100000" algn="tr" rotWithShape="0">
              <a:prstClr val="black">
                <a:alpha val="40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sz="3200"/>
          </a:p>
        </p:txBody>
      </p:sp>
      <p:pic>
        <p:nvPicPr>
          <p:cNvPr id="3" name="图片 2"/>
          <p:cNvPicPr>
            <a:picLocks noChangeAspect="1"/>
          </p:cNvPicPr>
          <p:nvPr>
            <p:custDataLst>
              <p:tags r:id="rId4"/>
            </p:custDataLst>
          </p:nvPr>
        </p:nvPicPr>
        <p:blipFill>
          <a:blip r:embed="rId5"/>
          <a:stretch>
            <a:fillRect/>
          </a:stretch>
        </p:blipFill>
        <p:spPr>
          <a:xfrm>
            <a:off x="1245870" y="2363470"/>
            <a:ext cx="5373370" cy="4304030"/>
          </a:xfrm>
          <a:prstGeom prst="rect">
            <a:avLst/>
          </a:prstGeom>
        </p:spPr>
      </p:pic>
      <p:sp>
        <p:nvSpPr>
          <p:cNvPr id="6" name="文本框 5"/>
          <p:cNvSpPr txBox="1"/>
          <p:nvPr/>
        </p:nvSpPr>
        <p:spPr>
          <a:xfrm>
            <a:off x="6776720" y="1856740"/>
            <a:ext cx="5177155" cy="481076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>
              <a:lnSpc>
                <a:spcPct val="120000"/>
              </a:lnSpc>
            </a:pPr>
            <a:r>
              <a:rPr sz="1600" dirty="0">
                <a:solidFill>
                  <a:schemeClr val="accent5"/>
                </a:solidFill>
                <a:latin typeface="微软雅黑" panose="020B0503020204020204" pitchFamily="34" charset="-122"/>
                <a:ea typeface="微软雅黑" panose="020B0503020204020204" pitchFamily="34" charset="-122"/>
                <a:cs typeface="+mn-ea"/>
                <a:sym typeface="+mn-ea"/>
              </a:rPr>
              <a:t>南通东利建设工程有限公司位于素有“建筑之乡”美誉的江苏省南通市。公司成立于2015年1月，注册资本10000万元，现有员工6000余人。拥有施工总承包一级、装饰一级、幕墙一级、市政工程三级资质。</a:t>
            </a:r>
            <a:endParaRPr sz="1600" dirty="0">
              <a:solidFill>
                <a:schemeClr val="accent5"/>
              </a:solidFill>
              <a:latin typeface="微软雅黑" panose="020B0503020204020204" pitchFamily="34" charset="-122"/>
              <a:ea typeface="微软雅黑" panose="020B0503020204020204" pitchFamily="34" charset="-122"/>
              <a:cs typeface="+mn-ea"/>
            </a:endParaRPr>
          </a:p>
          <a:p>
            <a:pPr>
              <a:lnSpc>
                <a:spcPct val="120000"/>
              </a:lnSpc>
            </a:pPr>
            <a:r>
              <a:rPr sz="1600" dirty="0">
                <a:solidFill>
                  <a:schemeClr val="accent5"/>
                </a:solidFill>
                <a:latin typeface="微软雅黑" panose="020B0503020204020204" pitchFamily="34" charset="-122"/>
                <a:ea typeface="微软雅黑" panose="020B0503020204020204" pitchFamily="34" charset="-122"/>
                <a:cs typeface="+mn-ea"/>
                <a:sym typeface="+mn-ea"/>
              </a:rPr>
              <a:t>历经5年艰苦创业，公司在房建、装饰、装配式、市政、园林、科技、贸易、海外工程等领域得到长足发展，形成了多元化的产业结构，业务遍及国内18省、自治区，以及东南亚、非洲地区。</a:t>
            </a:r>
            <a:endParaRPr sz="1600" dirty="0">
              <a:solidFill>
                <a:schemeClr val="accent5"/>
              </a:solidFill>
              <a:latin typeface="微软雅黑" panose="020B0503020204020204" pitchFamily="34" charset="-122"/>
              <a:ea typeface="微软雅黑" panose="020B0503020204020204" pitchFamily="34" charset="-122"/>
              <a:cs typeface="+mn-ea"/>
            </a:endParaRPr>
          </a:p>
          <a:p>
            <a:pPr>
              <a:lnSpc>
                <a:spcPct val="120000"/>
              </a:lnSpc>
            </a:pPr>
            <a:r>
              <a:rPr sz="1600" dirty="0">
                <a:solidFill>
                  <a:schemeClr val="accent5"/>
                </a:solidFill>
                <a:latin typeface="微软雅黑" panose="020B0503020204020204" pitchFamily="34" charset="-122"/>
                <a:ea typeface="微软雅黑" panose="020B0503020204020204" pitchFamily="34" charset="-122"/>
                <a:cs typeface="+mn-ea"/>
                <a:sym typeface="+mn-ea"/>
              </a:rPr>
              <a:t>东利建设始终把品牌建设作为公司发展的第一要义，努力打造一个以施工总承包为龙头、各专业公司齐头并进的发展格局，先后获得“江苏省建筑业最佳企业”、”全国首批科技创新型施工企业”、“明星企业”、“优秀企业”等称号。</a:t>
            </a:r>
            <a:endParaRPr sz="1600" dirty="0">
              <a:solidFill>
                <a:schemeClr val="accent5"/>
              </a:solidFill>
              <a:latin typeface="微软雅黑" panose="020B0503020204020204" pitchFamily="34" charset="-122"/>
              <a:ea typeface="微软雅黑" panose="020B0503020204020204" pitchFamily="34" charset="-122"/>
              <a:cs typeface="+mn-ea"/>
            </a:endParaRPr>
          </a:p>
          <a:p>
            <a:pPr>
              <a:lnSpc>
                <a:spcPct val="120000"/>
              </a:lnSpc>
            </a:pPr>
            <a:r>
              <a:rPr sz="1600" dirty="0">
                <a:solidFill>
                  <a:schemeClr val="accent5"/>
                </a:solidFill>
                <a:latin typeface="微软雅黑" panose="020B0503020204020204" pitchFamily="34" charset="-122"/>
                <a:ea typeface="微软雅黑" panose="020B0503020204020204" pitchFamily="34" charset="-122"/>
                <a:cs typeface="+mn-ea"/>
                <a:sym typeface="+mn-ea"/>
              </a:rPr>
              <a:t>我们始终秉持“平台优先、合作共赢”的发展理念，竭诚为社会各界同仁提供优质的“东利建设”品牌服务，为打造南通建筑强市目标而共同努力。</a:t>
            </a:r>
            <a:endParaRPr lang="zh-CN" altLang="en-US" sz="1600" dirty="0">
              <a:solidFill>
                <a:schemeClr val="accent5"/>
              </a:solidFill>
              <a:latin typeface="微软雅黑" panose="020B0503020204020204" pitchFamily="34" charset="-122"/>
              <a:ea typeface="微软雅黑" panose="020B0503020204020204" pitchFamily="34" charset="-122"/>
              <a:cs typeface="+mn-ea"/>
              <a:sym typeface="+mn-ea"/>
            </a:endParaRPr>
          </a:p>
        </p:txBody>
      </p: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slow" p14:dur="2000">
        <p:checker/>
      </p:transition>
    </mc:Choice>
    <mc:Fallback>
      <p:transition spd="slow">
        <p:checker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53" presetClass="entr" presetSubtype="16" fill="hold" grpId="0" nodeType="withEffect">
                                  <p:stCondLst>
                                    <p:cond delay="50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" dur="500" fill="hold"/>
                                        <p:tgtEl>
                                          <p:spTgt spid="17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" dur="500" fill="hold"/>
                                        <p:tgtEl>
                                          <p:spTgt spid="17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9" dur="500"/>
                                        <p:tgtEl>
                                          <p:spTgt spid="1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0" presetID="53" presetClass="entr" presetSubtype="16" fill="hold" grpId="0" nodeType="withEffect">
                                  <p:stCondLst>
                                    <p:cond delay="80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2" dur="500" fill="hold"/>
                                        <p:tgtEl>
                                          <p:spTgt spid="18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3" dur="500" fill="hold"/>
                                        <p:tgtEl>
                                          <p:spTgt spid="18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4" dur="500"/>
                                        <p:tgtEl>
                                          <p:spTgt spid="1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2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edge">
                                      <p:cBhvr>
                                        <p:cTn id="19" dur="2000"/>
                                        <p:tgtEl>
                                          <p:spTgt spid="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0" fill="hold">
                      <p:stCondLst>
                        <p:cond delay="indefinite"/>
                      </p:stCondLst>
                      <p:childTnLst>
                        <p:par>
                          <p:cTn id="21" fill="hold">
                            <p:stCondLst>
                              <p:cond delay="0"/>
                            </p:stCondLst>
                            <p:childTnLst>
                              <p:par>
                                <p:cTn id="22" presetID="3" presetClass="entr" presetSubtype="1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24" dur="50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7" grpId="0" animBg="1"/>
      <p:bldP spid="18" grpId="0" animBg="1"/>
      <p:bldP spid="6" grpId="0"/>
    </p:bld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标题 7"/>
          <p:cNvSpPr>
            <a:spLocks noGrp="1"/>
          </p:cNvSpPr>
          <p:nvPr>
            <p:ph type="title"/>
          </p:nvPr>
        </p:nvSpPr>
        <p:spPr>
          <a:xfrm>
            <a:off x="601860" y="423951"/>
            <a:ext cx="10515600" cy="576984"/>
          </a:xfrm>
        </p:spPr>
        <p:txBody>
          <a:bodyPr>
            <a:normAutofit/>
          </a:bodyPr>
          <a:lstStyle/>
          <a:p>
            <a:r>
              <a:rPr lang="zh-CN" altLang="en-US" dirty="0">
                <a:solidFill>
                  <a:srgbClr val="FFFFFF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公司资质</a:t>
            </a:r>
            <a:endParaRPr lang="zh-CN" altLang="en-US" dirty="0">
              <a:solidFill>
                <a:srgbClr val="FFFFFF"/>
              </a:solidFill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  <p:pic>
        <p:nvPicPr>
          <p:cNvPr id="2" name="图片 1"/>
          <p:cNvPicPr>
            <a:picLocks noChangeAspect="1"/>
          </p:cNvPicPr>
          <p:nvPr>
            <p:custDataLst>
              <p:tags r:id="rId1"/>
            </p:custDataLst>
          </p:nvPr>
        </p:nvPicPr>
        <p:blipFill>
          <a:blip r:embed="rId2"/>
          <a:stretch>
            <a:fillRect/>
          </a:stretch>
        </p:blipFill>
        <p:spPr>
          <a:xfrm>
            <a:off x="363855" y="1513205"/>
            <a:ext cx="4855845" cy="4514850"/>
          </a:xfrm>
          <a:prstGeom prst="rect">
            <a:avLst/>
          </a:prstGeom>
        </p:spPr>
      </p:pic>
      <p:pic>
        <p:nvPicPr>
          <p:cNvPr id="45" name="图片 7" descr="微信图片_20200409172505"/>
          <p:cNvPicPr>
            <a:picLocks noChangeAspect="1"/>
          </p:cNvPicPr>
          <p:nvPr>
            <p:custDataLst>
              <p:tags r:id="rId3"/>
            </p:custDataLst>
          </p:nvPr>
        </p:nvPicPr>
        <p:blipFill>
          <a:blip r:embed="rId4"/>
          <a:stretch>
            <a:fillRect/>
          </a:stretch>
        </p:blipFill>
        <p:spPr>
          <a:xfrm>
            <a:off x="5335905" y="1472565"/>
            <a:ext cx="6557645" cy="4596765"/>
          </a:xfrm>
          <a:prstGeom prst="rect">
            <a:avLst/>
          </a:prstGeom>
        </p:spPr>
      </p:pic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slow" p14:dur="2000">
        <p:checker/>
      </p:transition>
    </mc:Choice>
    <mc:Fallback>
      <p:transition spd="slow">
        <p:checker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5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" dur="1000" decel="500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-90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" dur="1000" decel="500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"/>
                                          </p:val>
                                        </p:tav>
                                        <p:tav tm="100000">
                                          <p:val>
                                            <p:strVal val="#ppt_w*.05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1000" accel="50000" fill="hold">
                                          <p:stCondLst>
                                            <p:cond delay="100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*.05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0" dur="20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1" dur="1000" decel="500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+.4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2" dur="1000" decel="500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.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+.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3" dur="1000" accel="50000" fill="hold">
                                          <p:stCondLst>
                                            <p:cond delay="100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4" dur="2000" decel="5000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5" presetID="25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7" dur="500" decel="500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5"/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-90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8" dur="500" decel="500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5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"/>
                                          </p:val>
                                        </p:tav>
                                        <p:tav tm="100000">
                                          <p:val>
                                            <p:strVal val="#ppt_w*.05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9" dur="500" accel="50000" fill="hold">
                                          <p:stCondLst>
                                            <p:cond delay="500"/>
                                          </p:stCondLst>
                                        </p:cTn>
                                        <p:tgtEl>
                                          <p:spTgt spid="45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*.05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0" dur="1000" fill="hold"/>
                                        <p:tgtEl>
                                          <p:spTgt spid="45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1" dur="500" decel="500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5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+.4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2" dur="500" decel="500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.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+.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3" dur="500" accel="50000" fill="hold">
                                          <p:stCondLst>
                                            <p:cond delay="500"/>
                                          </p:stCondLst>
                                        </p:cTn>
                                        <p:tgtEl>
                                          <p:spTgt spid="4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24" dur="1000" decel="5000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标题 7"/>
          <p:cNvSpPr>
            <a:spLocks noGrp="1"/>
          </p:cNvSpPr>
          <p:nvPr>
            <p:ph type="title"/>
          </p:nvPr>
        </p:nvSpPr>
        <p:spPr>
          <a:xfrm>
            <a:off x="601860" y="423951"/>
            <a:ext cx="10515600" cy="576984"/>
          </a:xfrm>
        </p:spPr>
        <p:txBody>
          <a:bodyPr>
            <a:normAutofit/>
          </a:bodyPr>
          <a:lstStyle/>
          <a:p>
            <a:r>
              <a:rPr lang="zh-CN" altLang="en-US" dirty="0">
                <a:solidFill>
                  <a:srgbClr val="FFFFFF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公司资质</a:t>
            </a:r>
            <a:endParaRPr lang="zh-CN" altLang="en-US" dirty="0">
              <a:solidFill>
                <a:srgbClr val="FFFFFF"/>
              </a:solidFill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  <p:pic>
        <p:nvPicPr>
          <p:cNvPr id="9" name="图片 8" descr="施工总承包 壹级"/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58420" y="1206500"/>
            <a:ext cx="3906520" cy="5556885"/>
          </a:xfrm>
          <a:prstGeom prst="rect">
            <a:avLst/>
          </a:prstGeom>
        </p:spPr>
      </p:pic>
      <p:pic>
        <p:nvPicPr>
          <p:cNvPr id="10" name="图片 9" descr="装饰 幕墙 一级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4183380" y="1220470"/>
            <a:ext cx="3919855" cy="5542915"/>
          </a:xfrm>
          <a:prstGeom prst="rect">
            <a:avLst/>
          </a:prstGeom>
        </p:spPr>
      </p:pic>
      <p:pic>
        <p:nvPicPr>
          <p:cNvPr id="11" name="图片 10" descr="市政工程 叁级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8103235" y="1220470"/>
            <a:ext cx="3954145" cy="5542915"/>
          </a:xfrm>
          <a:prstGeom prst="rect">
            <a:avLst/>
          </a:prstGeom>
        </p:spPr>
      </p:pic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slow" p14:dur="2000">
        <p:checker/>
      </p:transition>
    </mc:Choice>
    <mc:Fallback>
      <p:transition spd="slow">
        <p:checker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5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" dur="1000" decel="500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-90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" dur="1000" decel="500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"/>
                                          </p:val>
                                        </p:tav>
                                        <p:tav tm="100000">
                                          <p:val>
                                            <p:strVal val="#ppt_w*.05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1000" accel="50000" fill="hold">
                                          <p:stCondLst>
                                            <p:cond delay="100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*.05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0" dur="2000" fill="hold"/>
                                        <p:tgtEl>
                                          <p:spTgt spid="9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1" dur="1000" decel="500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+.4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2" dur="1000" decel="500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.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+.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3" dur="1000" accel="50000" fill="hold">
                                          <p:stCondLst>
                                            <p:cond delay="100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4" dur="2000" decel="5000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5" presetID="25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7" dur="1000" decel="500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-90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8" dur="1000" decel="500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"/>
                                          </p:val>
                                        </p:tav>
                                        <p:tav tm="100000">
                                          <p:val>
                                            <p:strVal val="#ppt_w*.05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9" dur="1000" accel="50000" fill="hold">
                                          <p:stCondLst>
                                            <p:cond delay="100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*.05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0" dur="2000" fill="hold"/>
                                        <p:tgtEl>
                                          <p:spTgt spid="10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1" dur="1000" decel="500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+.4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2" dur="1000" decel="500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.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+.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3" dur="1000" accel="50000" fill="hold">
                                          <p:stCondLst>
                                            <p:cond delay="100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24" dur="2000" decel="5000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5" presetID="25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27" dur="1000" decel="500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-90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8" dur="1000" decel="500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"/>
                                          </p:val>
                                        </p:tav>
                                        <p:tav tm="100000">
                                          <p:val>
                                            <p:strVal val="#ppt_w*.05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9" dur="1000" accel="50000" fill="hold">
                                          <p:stCondLst>
                                            <p:cond delay="100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*.05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0" dur="2000" fill="hold"/>
                                        <p:tgtEl>
                                          <p:spTgt spid="11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1" dur="1000" decel="500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+.4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2" dur="1000" decel="500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.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+.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3" dur="1000" accel="50000" fill="hold">
                                          <p:stCondLst>
                                            <p:cond delay="100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34" dur="2000" decel="5000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标题 7"/>
          <p:cNvSpPr>
            <a:spLocks noGrp="1"/>
          </p:cNvSpPr>
          <p:nvPr>
            <p:ph type="title"/>
          </p:nvPr>
        </p:nvSpPr>
        <p:spPr>
          <a:xfrm>
            <a:off x="838080" y="440461"/>
            <a:ext cx="10515600" cy="576984"/>
          </a:xfrm>
        </p:spPr>
        <p:txBody>
          <a:bodyPr>
            <a:normAutofit/>
          </a:bodyPr>
          <a:lstStyle/>
          <a:p>
            <a:r>
              <a:rPr lang="zh-CN" altLang="en-US" dirty="0">
                <a:solidFill>
                  <a:srgbClr val="FFFFFF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企业文化</a:t>
            </a:r>
            <a:endParaRPr lang="zh-CN" altLang="en-US" dirty="0">
              <a:solidFill>
                <a:srgbClr val="FFFFFF"/>
              </a:solidFill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  <p:sp>
        <p:nvSpPr>
          <p:cNvPr id="2" name="文本框 1"/>
          <p:cNvSpPr txBox="1"/>
          <p:nvPr/>
        </p:nvSpPr>
        <p:spPr>
          <a:xfrm>
            <a:off x="1424305" y="1606550"/>
            <a:ext cx="9063355" cy="4523105"/>
          </a:xfrm>
          <a:prstGeom prst="rect">
            <a:avLst/>
          </a:prstGeom>
          <a:noFill/>
        </p:spPr>
        <p:txBody>
          <a:bodyPr wrap="square" rtlCol="0" anchor="t">
            <a:spAutoFit/>
          </a:bodyPr>
          <a:lstStyle/>
          <a:p>
            <a:pPr marL="342900" indent="-342900">
              <a:buFont typeface="Wingdings" panose="05000000000000000000" charset="0"/>
              <a:buChar char="Ø"/>
            </a:pPr>
            <a:r>
              <a:rPr lang="zh-CN" altLang="en-US" sz="2400" b="1">
                <a:solidFill>
                  <a:srgbClr val="FF0000"/>
                </a:solidFill>
                <a:effectLst>
                  <a:outerShdw blurRad="38100" dist="25400" dir="5400000" algn="ctr" rotWithShape="0">
                    <a:srgbClr val="6E747A">
                      <a:alpha val="43000"/>
                    </a:srgbClr>
                  </a:outerShdw>
                </a:effectLst>
                <a:sym typeface="+mn-ea"/>
              </a:rPr>
              <a:t>东利使命</a:t>
            </a:r>
            <a:r>
              <a:rPr lang="en-US" altLang="zh-CN" sz="2400" b="1">
                <a:solidFill>
                  <a:srgbClr val="FF0000"/>
                </a:solidFill>
                <a:effectLst>
                  <a:outerShdw blurRad="38100" dist="25400" dir="5400000" algn="ctr" rotWithShape="0">
                    <a:srgbClr val="6E747A">
                      <a:alpha val="43000"/>
                    </a:srgbClr>
                  </a:outerShdw>
                </a:effectLst>
                <a:sym typeface="+mn-ea"/>
              </a:rPr>
              <a:t>——</a:t>
            </a:r>
            <a:r>
              <a:rPr lang="zh-CN" altLang="en-US" sz="2400" b="1">
                <a:solidFill>
                  <a:srgbClr val="0070C0"/>
                </a:solidFill>
                <a:effectLst>
                  <a:outerShdw blurRad="38100" dist="25400" dir="5400000" algn="ctr" rotWithShape="0">
                    <a:srgbClr val="6E747A">
                      <a:alpha val="43000"/>
                    </a:srgbClr>
                  </a:outerShdw>
                </a:effectLst>
                <a:sym typeface="+mn-ea"/>
              </a:rPr>
              <a:t>美好生活    东利共创</a:t>
            </a:r>
            <a:endParaRPr lang="zh-CN" altLang="en-US" sz="2400" b="1">
              <a:solidFill>
                <a:srgbClr val="0070C0"/>
              </a:solidFill>
              <a:effectLst>
                <a:outerShdw blurRad="38100" dist="25400" dir="5400000" algn="ctr" rotWithShape="0">
                  <a:srgbClr val="6E747A">
                    <a:alpha val="43000"/>
                  </a:srgbClr>
                </a:outerShdw>
              </a:effectLst>
            </a:endParaRPr>
          </a:p>
          <a:p>
            <a:pPr marL="342900" indent="-342900">
              <a:buFont typeface="Wingdings" panose="05000000000000000000" charset="0"/>
              <a:buChar char="Ø"/>
            </a:pPr>
            <a:endParaRPr lang="zh-CN" altLang="en-US" sz="2400" b="1">
              <a:solidFill>
                <a:schemeClr val="bg1"/>
              </a:solidFill>
              <a:effectLst>
                <a:outerShdw blurRad="38100" dist="25400" dir="5400000" algn="ctr" rotWithShape="0">
                  <a:srgbClr val="6E747A">
                    <a:alpha val="43000"/>
                  </a:srgbClr>
                </a:outerShdw>
              </a:effectLst>
            </a:endParaRPr>
          </a:p>
          <a:p>
            <a:pPr marL="342900" indent="-342900">
              <a:buFont typeface="Wingdings" panose="05000000000000000000" charset="0"/>
              <a:buChar char="Ø"/>
            </a:pPr>
            <a:r>
              <a:rPr lang="zh-CN" altLang="en-US" sz="2400" b="1">
                <a:solidFill>
                  <a:srgbClr val="FF0000"/>
                </a:solidFill>
                <a:effectLst>
                  <a:outerShdw blurRad="38100" dist="25400" dir="5400000" algn="ctr" rotWithShape="0">
                    <a:srgbClr val="6E747A">
                      <a:alpha val="43000"/>
                    </a:srgbClr>
                  </a:outerShdw>
                </a:effectLst>
                <a:sym typeface="+mn-ea"/>
              </a:rPr>
              <a:t>东利精神</a:t>
            </a:r>
            <a:r>
              <a:rPr lang="en-US" altLang="zh-CN" sz="2400" b="1">
                <a:solidFill>
                  <a:srgbClr val="FF0000"/>
                </a:solidFill>
                <a:effectLst>
                  <a:outerShdw blurRad="38100" dist="25400" dir="5400000" algn="ctr" rotWithShape="0">
                    <a:srgbClr val="6E747A">
                      <a:alpha val="43000"/>
                    </a:srgbClr>
                  </a:outerShdw>
                </a:effectLst>
                <a:sym typeface="+mn-ea"/>
              </a:rPr>
              <a:t>——</a:t>
            </a:r>
            <a:r>
              <a:rPr lang="zh-CN" altLang="en-US" sz="2400" b="1">
                <a:solidFill>
                  <a:srgbClr val="0070C0"/>
                </a:solidFill>
                <a:effectLst>
                  <a:outerShdw blurRad="38100" dist="25400" dir="5400000" algn="ctr" rotWithShape="0">
                    <a:srgbClr val="6E747A">
                      <a:alpha val="43000"/>
                    </a:srgbClr>
                  </a:outerShdw>
                </a:effectLst>
                <a:sym typeface="+mn-ea"/>
              </a:rPr>
              <a:t>诚信共赢    务实创新</a:t>
            </a:r>
            <a:endParaRPr lang="zh-CN" altLang="en-US" sz="2400" b="1">
              <a:solidFill>
                <a:schemeClr val="bg1"/>
              </a:solidFill>
              <a:effectLst>
                <a:outerShdw blurRad="38100" dist="25400" dir="5400000" algn="ctr" rotWithShape="0">
                  <a:srgbClr val="6E747A">
                    <a:alpha val="43000"/>
                  </a:srgbClr>
                </a:outerShdw>
              </a:effectLst>
            </a:endParaRPr>
          </a:p>
          <a:p>
            <a:pPr indent="0">
              <a:buFont typeface="Wingdings" panose="05000000000000000000" charset="0"/>
              <a:buNone/>
            </a:pPr>
            <a:endParaRPr lang="zh-CN" altLang="en-US" sz="2400" b="1">
              <a:solidFill>
                <a:schemeClr val="accent1"/>
              </a:solidFill>
              <a:effectLst>
                <a:outerShdw blurRad="38100" dist="25400" dir="5400000" algn="ctr" rotWithShape="0">
                  <a:srgbClr val="6E747A">
                    <a:alpha val="43000"/>
                  </a:srgbClr>
                </a:outerShdw>
              </a:effectLst>
            </a:endParaRPr>
          </a:p>
          <a:p>
            <a:pPr marL="342900" indent="-342900">
              <a:buFont typeface="Wingdings" panose="05000000000000000000" charset="0"/>
              <a:buChar char="Ø"/>
            </a:pPr>
            <a:r>
              <a:rPr lang="zh-CN" altLang="en-US" sz="2400" b="1">
                <a:solidFill>
                  <a:srgbClr val="FF0000"/>
                </a:solidFill>
                <a:effectLst>
                  <a:outerShdw blurRad="38100" dist="25400" dir="5400000" algn="ctr" rotWithShape="0">
                    <a:srgbClr val="6E747A">
                      <a:alpha val="43000"/>
                    </a:srgbClr>
                  </a:outerShdw>
                </a:effectLst>
                <a:sym typeface="+mn-ea"/>
              </a:rPr>
              <a:t>东利作风</a:t>
            </a:r>
            <a:r>
              <a:rPr lang="en-US" altLang="zh-CN" sz="2400" b="1">
                <a:solidFill>
                  <a:srgbClr val="FF0000"/>
                </a:solidFill>
                <a:effectLst>
                  <a:outerShdw blurRad="38100" dist="25400" dir="5400000" algn="ctr" rotWithShape="0">
                    <a:srgbClr val="6E747A">
                      <a:alpha val="43000"/>
                    </a:srgbClr>
                  </a:outerShdw>
                </a:effectLst>
                <a:sym typeface="+mn-ea"/>
              </a:rPr>
              <a:t>——</a:t>
            </a:r>
            <a:r>
              <a:rPr lang="zh-CN" altLang="en-US" sz="2400" b="1">
                <a:solidFill>
                  <a:srgbClr val="0070C0"/>
                </a:solidFill>
                <a:effectLst>
                  <a:outerShdw blurRad="38100" dist="25400" dir="5400000" algn="ctr" rotWithShape="0">
                    <a:srgbClr val="6E747A">
                      <a:alpha val="43000"/>
                    </a:srgbClr>
                  </a:outerShdw>
                </a:effectLst>
                <a:sym typeface="+mn-ea"/>
              </a:rPr>
              <a:t>勤奋敬业    严谨高效</a:t>
            </a:r>
            <a:endParaRPr lang="zh-CN" altLang="en-US" sz="2400" b="1">
              <a:solidFill>
                <a:schemeClr val="accent1"/>
              </a:solidFill>
              <a:effectLst>
                <a:outerShdw blurRad="38100" dist="25400" dir="5400000" algn="ctr" rotWithShape="0">
                  <a:srgbClr val="6E747A">
                    <a:alpha val="43000"/>
                  </a:srgbClr>
                </a:outerShdw>
              </a:effectLst>
            </a:endParaRPr>
          </a:p>
          <a:p>
            <a:pPr indent="0">
              <a:buFont typeface="Wingdings" panose="05000000000000000000" charset="0"/>
              <a:buNone/>
            </a:pPr>
            <a:endParaRPr lang="zh-CN" altLang="en-US" sz="2400" b="1">
              <a:solidFill>
                <a:schemeClr val="bg1"/>
              </a:solidFill>
              <a:effectLst>
                <a:outerShdw blurRad="38100" dist="25400" dir="5400000" algn="ctr" rotWithShape="0">
                  <a:srgbClr val="6E747A">
                    <a:alpha val="43000"/>
                  </a:srgbClr>
                </a:outerShdw>
              </a:effectLst>
            </a:endParaRPr>
          </a:p>
          <a:p>
            <a:pPr marL="342900" indent="-342900">
              <a:buFont typeface="Wingdings" panose="05000000000000000000" charset="0"/>
              <a:buChar char="Ø"/>
            </a:pPr>
            <a:r>
              <a:rPr lang="zh-CN" altLang="en-US" sz="2400" b="1">
                <a:solidFill>
                  <a:srgbClr val="FF0000"/>
                </a:solidFill>
                <a:effectLst>
                  <a:outerShdw blurRad="38100" dist="25400" dir="5400000" algn="ctr" rotWithShape="0">
                    <a:srgbClr val="6E747A">
                      <a:alpha val="43000"/>
                    </a:srgbClr>
                  </a:outerShdw>
                </a:effectLst>
                <a:sym typeface="+mn-ea"/>
              </a:rPr>
              <a:t>东利愿景</a:t>
            </a:r>
            <a:r>
              <a:rPr lang="en-US" altLang="zh-CN" sz="2400" b="1">
                <a:solidFill>
                  <a:srgbClr val="FF0000"/>
                </a:solidFill>
                <a:effectLst>
                  <a:outerShdw blurRad="38100" dist="25400" dir="5400000" algn="ctr" rotWithShape="0">
                    <a:srgbClr val="6E747A">
                      <a:alpha val="43000"/>
                    </a:srgbClr>
                  </a:outerShdw>
                </a:effectLst>
                <a:sym typeface="+mn-ea"/>
              </a:rPr>
              <a:t>——</a:t>
            </a:r>
            <a:r>
              <a:rPr lang="zh-CN" altLang="en-US" sz="2400" b="1">
                <a:solidFill>
                  <a:srgbClr val="0070C0"/>
                </a:solidFill>
                <a:effectLst>
                  <a:outerShdw blurRad="38100" dist="25400" dir="5400000" algn="ctr" rotWithShape="0">
                    <a:srgbClr val="6E747A">
                      <a:alpha val="43000"/>
                    </a:srgbClr>
                  </a:outerShdw>
                </a:effectLst>
                <a:sym typeface="+mn-ea"/>
              </a:rPr>
              <a:t>一流平台    一流服务    一流品牌</a:t>
            </a:r>
            <a:endParaRPr lang="zh-CN" altLang="en-US" sz="2400" b="1">
              <a:solidFill>
                <a:srgbClr val="0070C0"/>
              </a:solidFill>
              <a:effectLst>
                <a:outerShdw blurRad="38100" dist="25400" dir="5400000" algn="ctr" rotWithShape="0">
                  <a:srgbClr val="6E747A">
                    <a:alpha val="43000"/>
                  </a:srgbClr>
                </a:outerShdw>
              </a:effectLst>
            </a:endParaRPr>
          </a:p>
          <a:p>
            <a:pPr indent="0">
              <a:buFont typeface="Wingdings" panose="05000000000000000000" charset="0"/>
              <a:buNone/>
            </a:pPr>
            <a:endParaRPr lang="zh-CN" altLang="en-US" sz="2400" b="1">
              <a:solidFill>
                <a:schemeClr val="accent1"/>
              </a:solidFill>
              <a:effectLst>
                <a:outerShdw blurRad="38100" dist="25400" dir="5400000" algn="ctr" rotWithShape="0">
                  <a:srgbClr val="6E747A">
                    <a:alpha val="43000"/>
                  </a:srgbClr>
                </a:outerShdw>
              </a:effectLst>
            </a:endParaRPr>
          </a:p>
          <a:p>
            <a:pPr indent="0">
              <a:buFont typeface="Wingdings" panose="05000000000000000000" charset="0"/>
              <a:buChar char="Ø"/>
            </a:pPr>
            <a:r>
              <a:rPr lang="zh-CN" altLang="en-US" sz="2400" b="1">
                <a:solidFill>
                  <a:srgbClr val="FF0000"/>
                </a:solidFill>
                <a:effectLst>
                  <a:outerShdw blurRad="38100" dist="25400" dir="5400000" algn="ctr" rotWithShape="0">
                    <a:srgbClr val="6E747A">
                      <a:alpha val="43000"/>
                    </a:srgbClr>
                  </a:outerShdw>
                </a:effectLst>
                <a:sym typeface="+mn-ea"/>
              </a:rPr>
              <a:t>核心价值观</a:t>
            </a:r>
            <a:r>
              <a:rPr lang="en-US" altLang="zh-CN" sz="2400" b="1">
                <a:solidFill>
                  <a:srgbClr val="FF0000"/>
                </a:solidFill>
                <a:effectLst>
                  <a:outerShdw blurRad="38100" dist="25400" dir="5400000" algn="ctr" rotWithShape="0">
                    <a:srgbClr val="6E747A">
                      <a:alpha val="43000"/>
                    </a:srgbClr>
                  </a:outerShdw>
                </a:effectLst>
                <a:sym typeface="+mn-ea"/>
              </a:rPr>
              <a:t>——</a:t>
            </a:r>
            <a:r>
              <a:rPr lang="zh-CN" altLang="en-US" sz="2400" b="1">
                <a:solidFill>
                  <a:srgbClr val="0070C0"/>
                </a:solidFill>
                <a:effectLst>
                  <a:outerShdw blurRad="38100" dist="25400" dir="5400000" algn="ctr" rotWithShape="0">
                    <a:srgbClr val="6E747A">
                      <a:alpha val="43000"/>
                    </a:srgbClr>
                  </a:outerShdw>
                </a:effectLst>
                <a:sym typeface="+mn-ea"/>
              </a:rPr>
              <a:t>客户满意  </a:t>
            </a:r>
            <a:endParaRPr lang="zh-CN" altLang="en-US" sz="2400" b="1">
              <a:solidFill>
                <a:srgbClr val="0070C0"/>
              </a:solidFill>
              <a:effectLst>
                <a:outerShdw blurRad="38100" dist="25400" dir="5400000" algn="ctr" rotWithShape="0">
                  <a:srgbClr val="6E747A">
                    <a:alpha val="43000"/>
                  </a:srgbClr>
                </a:outerShdw>
              </a:effectLst>
            </a:endParaRPr>
          </a:p>
          <a:p>
            <a:pPr indent="0">
              <a:buFont typeface="Wingdings" panose="05000000000000000000" charset="0"/>
              <a:buNone/>
            </a:pPr>
            <a:r>
              <a:rPr lang="zh-CN" altLang="en-US" sz="2400" b="1">
                <a:solidFill>
                  <a:srgbClr val="0070C0"/>
                </a:solidFill>
                <a:effectLst>
                  <a:outerShdw blurRad="38100" dist="25400" dir="5400000" algn="ctr" rotWithShape="0">
                    <a:srgbClr val="6E747A">
                      <a:alpha val="43000"/>
                    </a:srgbClr>
                  </a:outerShdw>
                </a:effectLst>
                <a:sym typeface="+mn-ea"/>
              </a:rPr>
              <a:t>                                            社会满意</a:t>
            </a:r>
            <a:endParaRPr lang="zh-CN" altLang="en-US" sz="2400" b="1">
              <a:solidFill>
                <a:srgbClr val="0070C0"/>
              </a:solidFill>
              <a:effectLst>
                <a:outerShdw blurRad="38100" dist="25400" dir="5400000" algn="ctr" rotWithShape="0">
                  <a:srgbClr val="6E747A">
                    <a:alpha val="43000"/>
                  </a:srgbClr>
                </a:outerShdw>
              </a:effectLst>
            </a:endParaRPr>
          </a:p>
          <a:p>
            <a:pPr indent="0">
              <a:buFont typeface="Wingdings" panose="05000000000000000000" charset="0"/>
              <a:buNone/>
            </a:pPr>
            <a:r>
              <a:rPr lang="zh-CN" altLang="en-US" sz="2400" b="1">
                <a:solidFill>
                  <a:srgbClr val="0070C0"/>
                </a:solidFill>
                <a:effectLst>
                  <a:outerShdw blurRad="38100" dist="25400" dir="5400000" algn="ctr" rotWithShape="0">
                    <a:srgbClr val="6E747A">
                      <a:alpha val="43000"/>
                    </a:srgbClr>
                  </a:outerShdw>
                </a:effectLst>
                <a:sym typeface="+mn-ea"/>
              </a:rPr>
              <a:t>                                                      员工满意                                                                                        </a:t>
            </a:r>
            <a:endParaRPr lang="zh-CN" altLang="en-US" sz="2400" b="1">
              <a:solidFill>
                <a:srgbClr val="0070C0"/>
              </a:solidFill>
              <a:effectLst>
                <a:outerShdw blurRad="38100" dist="25400" dir="5400000" algn="ctr" rotWithShape="0">
                  <a:srgbClr val="6E747A">
                    <a:alpha val="43000"/>
                  </a:srgbClr>
                </a:outerShdw>
              </a:effectLst>
            </a:endParaRPr>
          </a:p>
          <a:p>
            <a:pPr marL="342900" indent="-342900"/>
            <a:r>
              <a:rPr lang="zh-CN" altLang="en-US" sz="2400" b="1">
                <a:solidFill>
                  <a:srgbClr val="0070C0"/>
                </a:solidFill>
                <a:effectLst>
                  <a:outerShdw blurRad="38100" dist="25400" dir="5400000" algn="ctr" rotWithShape="0">
                    <a:srgbClr val="6E747A">
                      <a:alpha val="43000"/>
                    </a:srgbClr>
                  </a:outerShdw>
                </a:effectLst>
                <a:sym typeface="+mn-ea"/>
              </a:rPr>
              <a:t>                                                                股东满意</a:t>
            </a:r>
            <a:endParaRPr lang="zh-CN" altLang="en-US" sz="2400" b="1">
              <a:solidFill>
                <a:srgbClr val="0070C0"/>
              </a:solidFill>
              <a:effectLst>
                <a:outerShdw blurRad="38100" dist="25400" dir="5400000" algn="ctr" rotWithShape="0">
                  <a:srgbClr val="6E747A">
                    <a:alpha val="43000"/>
                  </a:srgbClr>
                </a:outerShdw>
              </a:effectLst>
              <a:sym typeface="+mn-ea"/>
            </a:endParaRPr>
          </a:p>
        </p:txBody>
      </p: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slow" p14:dur="2000">
        <p:checker/>
      </p:transition>
    </mc:Choice>
    <mc:Fallback>
      <p:transition spd="slow">
        <p:checker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6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7" dur="58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8" dur="1822" tmFilter="0,0; 0.14,0.36; 0.43,0.73; 0.71,0.91; 1.0,1.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-0.25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664" tmFilter="0.0,0.0; 0.25,0.07; 0.50,0.2; 0.75,0.467; 1.0,1.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3">
                                          <p:val>
                                            <p:fltVal val="0.5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0" dur="664" tmFilter="0, 0; 0.125,0.2665; 0.25,0.4; 0.375,0.465; 0.5,0.5;  0.625,0.535; 0.75,0.6; 0.875,0.7335; 1,1">
                                          <p:stCondLst>
                                            <p:cond delay="664"/>
                                          </p:stCondLst>
                                        </p:cTn>
                                        <p:tgtEl>
                                          <p:spTgt spid="2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9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1" dur="332" tmFilter="0, 0; 0.125,0.2665; 0.25,0.4; 0.375,0.465; 0.5,0.5;  0.625,0.535; 0.75,0.6; 0.875,0.7335; 1,1">
                                          <p:stCondLst>
                                            <p:cond delay="1324"/>
                                          </p:stCondLst>
                                        </p:cTn>
                                        <p:tgtEl>
                                          <p:spTgt spid="2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27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2" dur="164" tmFilter="0, 0; 0.125,0.2665; 0.25,0.4; 0.375,0.465; 0.5,0.5;  0.625,0.535; 0.75,0.6; 0.875,0.7335; 1,1">
                                          <p:stCondLst>
                                            <p:cond delay="1656"/>
                                          </p:stCondLst>
                                        </p:cTn>
                                        <p:tgtEl>
                                          <p:spTgt spid="2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81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Scale>
                                      <p:cBhvr>
                                        <p:cTn id="13" dur="26">
                                          <p:stCondLst>
                                            <p:cond delay="650"/>
                                          </p:stCondLst>
                                        </p:cTn>
                                        <p:tgtEl>
                                          <p:spTgt spid="2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  <p:to x="100000" y="60000"/>
                                    </p:animScale>
                                    <p:animScale>
                                      <p:cBhvr>
                                        <p:cTn id="14" dur="166" decel="50000">
                                          <p:stCondLst>
                                            <p:cond delay="676"/>
                                          </p:stCondLst>
                                        </p:cTn>
                                        <p:tgtEl>
                                          <p:spTgt spid="2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15" dur="26">
                                          <p:stCondLst>
                                            <p:cond delay="1312"/>
                                          </p:stCondLst>
                                        </p:cTn>
                                        <p:tgtEl>
                                          <p:spTgt spid="2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  <p:to x="100000" y="80000"/>
                                    </p:animScale>
                                    <p:animScale>
                                      <p:cBhvr>
                                        <p:cTn id="16" dur="166" decel="50000">
                                          <p:stCondLst>
                                            <p:cond delay="1338"/>
                                          </p:stCondLst>
                                        </p:cTn>
                                        <p:tgtEl>
                                          <p:spTgt spid="2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17" dur="26">
                                          <p:stCondLst>
                                            <p:cond delay="1642"/>
                                          </p:stCondLst>
                                        </p:cTn>
                                        <p:tgtEl>
                                          <p:spTgt spid="2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  <p:to x="100000" y="90000"/>
                                    </p:animScale>
                                    <p:animScale>
                                      <p:cBhvr>
                                        <p:cTn id="18" dur="166" decel="50000">
                                          <p:stCondLst>
                                            <p:cond delay="1668"/>
                                          </p:stCondLst>
                                        </p:cTn>
                                        <p:tgtEl>
                                          <p:spTgt spid="2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19" dur="26">
                                          <p:stCondLst>
                                            <p:cond delay="1808"/>
                                          </p:stCondLst>
                                        </p:cTn>
                                        <p:tgtEl>
                                          <p:spTgt spid="2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  <p:to x="100000" y="95000"/>
                                    </p:animScale>
                                    <p:animScale>
                                      <p:cBhvr>
                                        <p:cTn id="20" dur="166" decel="50000">
                                          <p:stCondLst>
                                            <p:cond delay="1834"/>
                                          </p:stCondLst>
                                        </p:cTn>
                                        <p:tgtEl>
                                          <p:spTgt spid="2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  <p:to x="100000" y="100000"/>
                                    </p:animScale>
                                  </p:childTnLst>
                                </p:cTn>
                              </p:par>
                              <p:par>
                                <p:cTn id="21" presetID="26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23" dur="58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24" dur="1822" tmFilter="0,0; 0.14,0.36; 0.43,0.73; 0.71,0.91; 1.0,1.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-0.25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5" dur="664" tmFilter="0.0,0.0; 0.25,0.07; 0.50,0.2; 0.75,0.467; 1.0,1.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3">
                                          <p:val>
                                            <p:fltVal val="0.5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6" dur="664" tmFilter="0, 0; 0.125,0.2665; 0.25,0.4; 0.375,0.465; 0.5,0.5;  0.625,0.535; 0.75,0.6; 0.875,0.7335; 1,1">
                                          <p:stCondLst>
                                            <p:cond delay="664"/>
                                          </p:stCondLst>
                                        </p:cTn>
                                        <p:tgtEl>
                                          <p:spTgt spid="2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9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7" dur="332" tmFilter="0, 0; 0.125,0.2665; 0.25,0.4; 0.375,0.465; 0.5,0.5;  0.625,0.535; 0.75,0.6; 0.875,0.7335; 1,1">
                                          <p:stCondLst>
                                            <p:cond delay="1324"/>
                                          </p:stCondLst>
                                        </p:cTn>
                                        <p:tgtEl>
                                          <p:spTgt spid="2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27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8" dur="164" tmFilter="0, 0; 0.125,0.2665; 0.25,0.4; 0.375,0.465; 0.5,0.5;  0.625,0.535; 0.75,0.6; 0.875,0.7335; 1,1">
                                          <p:stCondLst>
                                            <p:cond delay="1656"/>
                                          </p:stCondLst>
                                        </p:cTn>
                                        <p:tgtEl>
                                          <p:spTgt spid="2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81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Scale>
                                      <p:cBhvr>
                                        <p:cTn id="29" dur="26">
                                          <p:stCondLst>
                                            <p:cond delay="650"/>
                                          </p:stCondLst>
                                        </p:cTn>
                                        <p:tgtEl>
                                          <p:spTgt spid="2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</p:cBhvr>
                                      <p:to x="100000" y="60000"/>
                                    </p:animScale>
                                    <p:animScale>
                                      <p:cBhvr>
                                        <p:cTn id="30" dur="166" decel="50000">
                                          <p:stCondLst>
                                            <p:cond delay="676"/>
                                          </p:stCondLst>
                                        </p:cTn>
                                        <p:tgtEl>
                                          <p:spTgt spid="2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31" dur="26">
                                          <p:stCondLst>
                                            <p:cond delay="1312"/>
                                          </p:stCondLst>
                                        </p:cTn>
                                        <p:tgtEl>
                                          <p:spTgt spid="2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</p:cBhvr>
                                      <p:to x="100000" y="80000"/>
                                    </p:animScale>
                                    <p:animScale>
                                      <p:cBhvr>
                                        <p:cTn id="32" dur="166" decel="50000">
                                          <p:stCondLst>
                                            <p:cond delay="1338"/>
                                          </p:stCondLst>
                                        </p:cTn>
                                        <p:tgtEl>
                                          <p:spTgt spid="2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33" dur="26">
                                          <p:stCondLst>
                                            <p:cond delay="1642"/>
                                          </p:stCondLst>
                                        </p:cTn>
                                        <p:tgtEl>
                                          <p:spTgt spid="2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</p:cBhvr>
                                      <p:to x="100000" y="90000"/>
                                    </p:animScale>
                                    <p:animScale>
                                      <p:cBhvr>
                                        <p:cTn id="34" dur="166" decel="50000">
                                          <p:stCondLst>
                                            <p:cond delay="1668"/>
                                          </p:stCondLst>
                                        </p:cTn>
                                        <p:tgtEl>
                                          <p:spTgt spid="2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35" dur="26">
                                          <p:stCondLst>
                                            <p:cond delay="1808"/>
                                          </p:stCondLst>
                                        </p:cTn>
                                        <p:tgtEl>
                                          <p:spTgt spid="2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</p:cBhvr>
                                      <p:to x="100000" y="95000"/>
                                    </p:animScale>
                                    <p:animScale>
                                      <p:cBhvr>
                                        <p:cTn id="36" dur="166" decel="50000">
                                          <p:stCondLst>
                                            <p:cond delay="1834"/>
                                          </p:stCondLst>
                                        </p:cTn>
                                        <p:tgtEl>
                                          <p:spTgt spid="2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</p:cBhvr>
                                      <p:to x="100000" y="100000"/>
                                    </p:animScale>
                                  </p:childTnLst>
                                </p:cTn>
                              </p:par>
                              <p:par>
                                <p:cTn id="37" presetID="26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39" dur="58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40" dur="1822" tmFilter="0,0; 0.14,0.36; 0.43,0.73; 0.71,0.91; 1.0,1.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-0.25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1" dur="664" tmFilter="0.0,0.0; 0.25,0.07; 0.50,0.2; 0.75,0.467; 1.0,1.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3">
                                          <p:val>
                                            <p:fltVal val="0.5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2" dur="664" tmFilter="0, 0; 0.125,0.2665; 0.25,0.4; 0.375,0.465; 0.5,0.5;  0.625,0.535; 0.75,0.6; 0.875,0.7335; 1,1">
                                          <p:stCondLst>
                                            <p:cond delay="664"/>
                                          </p:stCondLst>
                                        </p:cTn>
                                        <p:tgtEl>
                                          <p:spTgt spid="2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9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3" dur="332" tmFilter="0, 0; 0.125,0.2665; 0.25,0.4; 0.375,0.465; 0.5,0.5;  0.625,0.535; 0.75,0.6; 0.875,0.7335; 1,1">
                                          <p:stCondLst>
                                            <p:cond delay="1324"/>
                                          </p:stCondLst>
                                        </p:cTn>
                                        <p:tgtEl>
                                          <p:spTgt spid="2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27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4" dur="164" tmFilter="0, 0; 0.125,0.2665; 0.25,0.4; 0.375,0.465; 0.5,0.5;  0.625,0.535; 0.75,0.6; 0.875,0.7335; 1,1">
                                          <p:stCondLst>
                                            <p:cond delay="1656"/>
                                          </p:stCondLst>
                                        </p:cTn>
                                        <p:tgtEl>
                                          <p:spTgt spid="2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81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Scale>
                                      <p:cBhvr>
                                        <p:cTn id="45" dur="26">
                                          <p:stCondLst>
                                            <p:cond delay="650"/>
                                          </p:stCondLst>
                                        </p:cTn>
                                        <p:tgtEl>
                                          <p:spTgt spid="2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</p:cBhvr>
                                      <p:to x="100000" y="60000"/>
                                    </p:animScale>
                                    <p:animScale>
                                      <p:cBhvr>
                                        <p:cTn id="46" dur="166" decel="50000">
                                          <p:stCondLst>
                                            <p:cond delay="676"/>
                                          </p:stCondLst>
                                        </p:cTn>
                                        <p:tgtEl>
                                          <p:spTgt spid="2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47" dur="26">
                                          <p:stCondLst>
                                            <p:cond delay="1312"/>
                                          </p:stCondLst>
                                        </p:cTn>
                                        <p:tgtEl>
                                          <p:spTgt spid="2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</p:cBhvr>
                                      <p:to x="100000" y="80000"/>
                                    </p:animScale>
                                    <p:animScale>
                                      <p:cBhvr>
                                        <p:cTn id="48" dur="166" decel="50000">
                                          <p:stCondLst>
                                            <p:cond delay="1338"/>
                                          </p:stCondLst>
                                        </p:cTn>
                                        <p:tgtEl>
                                          <p:spTgt spid="2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49" dur="26">
                                          <p:stCondLst>
                                            <p:cond delay="1642"/>
                                          </p:stCondLst>
                                        </p:cTn>
                                        <p:tgtEl>
                                          <p:spTgt spid="2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</p:cBhvr>
                                      <p:to x="100000" y="90000"/>
                                    </p:animScale>
                                    <p:animScale>
                                      <p:cBhvr>
                                        <p:cTn id="50" dur="166" decel="50000">
                                          <p:stCondLst>
                                            <p:cond delay="1668"/>
                                          </p:stCondLst>
                                        </p:cTn>
                                        <p:tgtEl>
                                          <p:spTgt spid="2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51" dur="26">
                                          <p:stCondLst>
                                            <p:cond delay="1808"/>
                                          </p:stCondLst>
                                        </p:cTn>
                                        <p:tgtEl>
                                          <p:spTgt spid="2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</p:cBhvr>
                                      <p:to x="100000" y="95000"/>
                                    </p:animScale>
                                    <p:animScale>
                                      <p:cBhvr>
                                        <p:cTn id="52" dur="166" decel="50000">
                                          <p:stCondLst>
                                            <p:cond delay="1834"/>
                                          </p:stCondLst>
                                        </p:cTn>
                                        <p:tgtEl>
                                          <p:spTgt spid="2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</p:cBhvr>
                                      <p:to x="100000" y="100000"/>
                                    </p:animScale>
                                  </p:childTnLst>
                                </p:cTn>
                              </p:par>
                              <p:par>
                                <p:cTn id="53" presetID="26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55" dur="58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56" dur="1822" tmFilter="0,0; 0.14,0.36; 0.43,0.73; 0.71,0.91; 1.0,1.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-0.25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57" dur="664" tmFilter="0.0,0.0; 0.25,0.07; 0.50,0.2; 0.75,0.467; 1.0,1.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3">
                                          <p:val>
                                            <p:fltVal val="0.5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58" dur="664" tmFilter="0, 0; 0.125,0.2665; 0.25,0.4; 0.375,0.465; 0.5,0.5;  0.625,0.535; 0.75,0.6; 0.875,0.7335; 1,1">
                                          <p:stCondLst>
                                            <p:cond delay="664"/>
                                          </p:stCondLst>
                                        </p:cTn>
                                        <p:tgtEl>
                                          <p:spTgt spid="2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9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59" dur="332" tmFilter="0, 0; 0.125,0.2665; 0.25,0.4; 0.375,0.465; 0.5,0.5;  0.625,0.535; 0.75,0.6; 0.875,0.7335; 1,1">
                                          <p:stCondLst>
                                            <p:cond delay="1324"/>
                                          </p:stCondLst>
                                        </p:cTn>
                                        <p:tgtEl>
                                          <p:spTgt spid="2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27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60" dur="164" tmFilter="0, 0; 0.125,0.2665; 0.25,0.4; 0.375,0.465; 0.5,0.5;  0.625,0.535; 0.75,0.6; 0.875,0.7335; 1,1">
                                          <p:stCondLst>
                                            <p:cond delay="1656"/>
                                          </p:stCondLst>
                                        </p:cTn>
                                        <p:tgtEl>
                                          <p:spTgt spid="2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81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Scale>
                                      <p:cBhvr>
                                        <p:cTn id="61" dur="26">
                                          <p:stCondLst>
                                            <p:cond delay="650"/>
                                          </p:stCondLst>
                                        </p:cTn>
                                        <p:tgtEl>
                                          <p:spTgt spid="2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</p:cBhvr>
                                      <p:to x="100000" y="60000"/>
                                    </p:animScale>
                                    <p:animScale>
                                      <p:cBhvr>
                                        <p:cTn id="62" dur="166" decel="50000">
                                          <p:stCondLst>
                                            <p:cond delay="676"/>
                                          </p:stCondLst>
                                        </p:cTn>
                                        <p:tgtEl>
                                          <p:spTgt spid="2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63" dur="26">
                                          <p:stCondLst>
                                            <p:cond delay="1312"/>
                                          </p:stCondLst>
                                        </p:cTn>
                                        <p:tgtEl>
                                          <p:spTgt spid="2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</p:cBhvr>
                                      <p:to x="100000" y="80000"/>
                                    </p:animScale>
                                    <p:animScale>
                                      <p:cBhvr>
                                        <p:cTn id="64" dur="166" decel="50000">
                                          <p:stCondLst>
                                            <p:cond delay="1338"/>
                                          </p:stCondLst>
                                        </p:cTn>
                                        <p:tgtEl>
                                          <p:spTgt spid="2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65" dur="26">
                                          <p:stCondLst>
                                            <p:cond delay="1642"/>
                                          </p:stCondLst>
                                        </p:cTn>
                                        <p:tgtEl>
                                          <p:spTgt spid="2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</p:cBhvr>
                                      <p:to x="100000" y="90000"/>
                                    </p:animScale>
                                    <p:animScale>
                                      <p:cBhvr>
                                        <p:cTn id="66" dur="166" decel="50000">
                                          <p:stCondLst>
                                            <p:cond delay="1668"/>
                                          </p:stCondLst>
                                        </p:cTn>
                                        <p:tgtEl>
                                          <p:spTgt spid="2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67" dur="26">
                                          <p:stCondLst>
                                            <p:cond delay="1808"/>
                                          </p:stCondLst>
                                        </p:cTn>
                                        <p:tgtEl>
                                          <p:spTgt spid="2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</p:cBhvr>
                                      <p:to x="100000" y="95000"/>
                                    </p:animScale>
                                    <p:animScale>
                                      <p:cBhvr>
                                        <p:cTn id="68" dur="166" decel="50000">
                                          <p:stCondLst>
                                            <p:cond delay="1834"/>
                                          </p:stCondLst>
                                        </p:cTn>
                                        <p:tgtEl>
                                          <p:spTgt spid="2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</p:cBhvr>
                                      <p:to x="100000" y="100000"/>
                                    </p:animScale>
                                  </p:childTnLst>
                                </p:cTn>
                              </p:par>
                              <p:par>
                                <p:cTn id="69" presetID="26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>
                                            <p:txEl>
                                              <p:pRg st="8" end="8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71" dur="58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>
                                            <p:txEl>
                                              <p:pRg st="8" end="8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72" dur="1822" tmFilter="0,0; 0.14,0.36; 0.43,0.73; 0.71,0.91; 1.0,1.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>
                                            <p:txEl>
                                              <p:pRg st="8" end="8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-0.25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73" dur="664" tmFilter="0.0,0.0; 0.25,0.07; 0.50,0.2; 0.75,0.467; 1.0,1.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>
                                            <p:txEl>
                                              <p:pRg st="8" end="8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3">
                                          <p:val>
                                            <p:fltVal val="0.5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74" dur="664" tmFilter="0, 0; 0.125,0.2665; 0.25,0.4; 0.375,0.465; 0.5,0.5;  0.625,0.535; 0.75,0.6; 0.875,0.7335; 1,1">
                                          <p:stCondLst>
                                            <p:cond delay="664"/>
                                          </p:stCondLst>
                                        </p:cTn>
                                        <p:tgtEl>
                                          <p:spTgt spid="2">
                                            <p:txEl>
                                              <p:pRg st="8" end="8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9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75" dur="332" tmFilter="0, 0; 0.125,0.2665; 0.25,0.4; 0.375,0.465; 0.5,0.5;  0.625,0.535; 0.75,0.6; 0.875,0.7335; 1,1">
                                          <p:stCondLst>
                                            <p:cond delay="1324"/>
                                          </p:stCondLst>
                                        </p:cTn>
                                        <p:tgtEl>
                                          <p:spTgt spid="2">
                                            <p:txEl>
                                              <p:pRg st="8" end="8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27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76" dur="164" tmFilter="0, 0; 0.125,0.2665; 0.25,0.4; 0.375,0.465; 0.5,0.5;  0.625,0.535; 0.75,0.6; 0.875,0.7335; 1,1">
                                          <p:stCondLst>
                                            <p:cond delay="1656"/>
                                          </p:stCondLst>
                                        </p:cTn>
                                        <p:tgtEl>
                                          <p:spTgt spid="2">
                                            <p:txEl>
                                              <p:pRg st="8" end="8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81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Scale>
                                      <p:cBhvr>
                                        <p:cTn id="77" dur="26">
                                          <p:stCondLst>
                                            <p:cond delay="650"/>
                                          </p:stCondLst>
                                        </p:cTn>
                                        <p:tgtEl>
                                          <p:spTgt spid="2">
                                            <p:txEl>
                                              <p:pRg st="8" end="8"/>
                                            </p:txEl>
                                          </p:spTgt>
                                        </p:tgtEl>
                                      </p:cBhvr>
                                      <p:to x="100000" y="60000"/>
                                    </p:animScale>
                                    <p:animScale>
                                      <p:cBhvr>
                                        <p:cTn id="78" dur="166" decel="50000">
                                          <p:stCondLst>
                                            <p:cond delay="676"/>
                                          </p:stCondLst>
                                        </p:cTn>
                                        <p:tgtEl>
                                          <p:spTgt spid="2">
                                            <p:txEl>
                                              <p:pRg st="8" end="8"/>
                                            </p:txEl>
                                          </p:spTgt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79" dur="26">
                                          <p:stCondLst>
                                            <p:cond delay="1312"/>
                                          </p:stCondLst>
                                        </p:cTn>
                                        <p:tgtEl>
                                          <p:spTgt spid="2">
                                            <p:txEl>
                                              <p:pRg st="8" end="8"/>
                                            </p:txEl>
                                          </p:spTgt>
                                        </p:tgtEl>
                                      </p:cBhvr>
                                      <p:to x="100000" y="80000"/>
                                    </p:animScale>
                                    <p:animScale>
                                      <p:cBhvr>
                                        <p:cTn id="80" dur="166" decel="50000">
                                          <p:stCondLst>
                                            <p:cond delay="1338"/>
                                          </p:stCondLst>
                                        </p:cTn>
                                        <p:tgtEl>
                                          <p:spTgt spid="2">
                                            <p:txEl>
                                              <p:pRg st="8" end="8"/>
                                            </p:txEl>
                                          </p:spTgt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81" dur="26">
                                          <p:stCondLst>
                                            <p:cond delay="1642"/>
                                          </p:stCondLst>
                                        </p:cTn>
                                        <p:tgtEl>
                                          <p:spTgt spid="2">
                                            <p:txEl>
                                              <p:pRg st="8" end="8"/>
                                            </p:txEl>
                                          </p:spTgt>
                                        </p:tgtEl>
                                      </p:cBhvr>
                                      <p:to x="100000" y="90000"/>
                                    </p:animScale>
                                    <p:animScale>
                                      <p:cBhvr>
                                        <p:cTn id="82" dur="166" decel="50000">
                                          <p:stCondLst>
                                            <p:cond delay="1668"/>
                                          </p:stCondLst>
                                        </p:cTn>
                                        <p:tgtEl>
                                          <p:spTgt spid="2">
                                            <p:txEl>
                                              <p:pRg st="8" end="8"/>
                                            </p:txEl>
                                          </p:spTgt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83" dur="26">
                                          <p:stCondLst>
                                            <p:cond delay="1808"/>
                                          </p:stCondLst>
                                        </p:cTn>
                                        <p:tgtEl>
                                          <p:spTgt spid="2">
                                            <p:txEl>
                                              <p:pRg st="8" end="8"/>
                                            </p:txEl>
                                          </p:spTgt>
                                        </p:tgtEl>
                                      </p:cBhvr>
                                      <p:to x="100000" y="95000"/>
                                    </p:animScale>
                                    <p:animScale>
                                      <p:cBhvr>
                                        <p:cTn id="84" dur="166" decel="50000">
                                          <p:stCondLst>
                                            <p:cond delay="1834"/>
                                          </p:stCondLst>
                                        </p:cTn>
                                        <p:tgtEl>
                                          <p:spTgt spid="2">
                                            <p:txEl>
                                              <p:pRg st="8" end="8"/>
                                            </p:txEl>
                                          </p:spTgt>
                                        </p:tgtEl>
                                      </p:cBhvr>
                                      <p:to x="100000" y="100000"/>
                                    </p:animScale>
                                  </p:childTnLst>
                                </p:cTn>
                              </p:par>
                              <p:par>
                                <p:cTn id="85" presetID="26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>
                                            <p:txEl>
                                              <p:pRg st="9" end="9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87" dur="58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>
                                            <p:txEl>
                                              <p:pRg st="9" end="9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88" dur="1822" tmFilter="0,0; 0.14,0.36; 0.43,0.73; 0.71,0.91; 1.0,1.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>
                                            <p:txEl>
                                              <p:pRg st="9" end="9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-0.25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9" dur="664" tmFilter="0.0,0.0; 0.25,0.07; 0.50,0.2; 0.75,0.467; 1.0,1.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>
                                            <p:txEl>
                                              <p:pRg st="9" end="9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3">
                                          <p:val>
                                            <p:fltVal val="0.5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0" dur="664" tmFilter="0, 0; 0.125,0.2665; 0.25,0.4; 0.375,0.465; 0.5,0.5;  0.625,0.535; 0.75,0.6; 0.875,0.7335; 1,1">
                                          <p:stCondLst>
                                            <p:cond delay="664"/>
                                          </p:stCondLst>
                                        </p:cTn>
                                        <p:tgtEl>
                                          <p:spTgt spid="2">
                                            <p:txEl>
                                              <p:pRg st="9" end="9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9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1" dur="332" tmFilter="0, 0; 0.125,0.2665; 0.25,0.4; 0.375,0.465; 0.5,0.5;  0.625,0.535; 0.75,0.6; 0.875,0.7335; 1,1">
                                          <p:stCondLst>
                                            <p:cond delay="1324"/>
                                          </p:stCondLst>
                                        </p:cTn>
                                        <p:tgtEl>
                                          <p:spTgt spid="2">
                                            <p:txEl>
                                              <p:pRg st="9" end="9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27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2" dur="164" tmFilter="0, 0; 0.125,0.2665; 0.25,0.4; 0.375,0.465; 0.5,0.5;  0.625,0.535; 0.75,0.6; 0.875,0.7335; 1,1">
                                          <p:stCondLst>
                                            <p:cond delay="1656"/>
                                          </p:stCondLst>
                                        </p:cTn>
                                        <p:tgtEl>
                                          <p:spTgt spid="2">
                                            <p:txEl>
                                              <p:pRg st="9" end="9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81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Scale>
                                      <p:cBhvr>
                                        <p:cTn id="93" dur="26">
                                          <p:stCondLst>
                                            <p:cond delay="650"/>
                                          </p:stCondLst>
                                        </p:cTn>
                                        <p:tgtEl>
                                          <p:spTgt spid="2">
                                            <p:txEl>
                                              <p:pRg st="9" end="9"/>
                                            </p:txEl>
                                          </p:spTgt>
                                        </p:tgtEl>
                                      </p:cBhvr>
                                      <p:to x="100000" y="60000"/>
                                    </p:animScale>
                                    <p:animScale>
                                      <p:cBhvr>
                                        <p:cTn id="94" dur="166" decel="50000">
                                          <p:stCondLst>
                                            <p:cond delay="676"/>
                                          </p:stCondLst>
                                        </p:cTn>
                                        <p:tgtEl>
                                          <p:spTgt spid="2">
                                            <p:txEl>
                                              <p:pRg st="9" end="9"/>
                                            </p:txEl>
                                          </p:spTgt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95" dur="26">
                                          <p:stCondLst>
                                            <p:cond delay="1312"/>
                                          </p:stCondLst>
                                        </p:cTn>
                                        <p:tgtEl>
                                          <p:spTgt spid="2">
                                            <p:txEl>
                                              <p:pRg st="9" end="9"/>
                                            </p:txEl>
                                          </p:spTgt>
                                        </p:tgtEl>
                                      </p:cBhvr>
                                      <p:to x="100000" y="80000"/>
                                    </p:animScale>
                                    <p:animScale>
                                      <p:cBhvr>
                                        <p:cTn id="96" dur="166" decel="50000">
                                          <p:stCondLst>
                                            <p:cond delay="1338"/>
                                          </p:stCondLst>
                                        </p:cTn>
                                        <p:tgtEl>
                                          <p:spTgt spid="2">
                                            <p:txEl>
                                              <p:pRg st="9" end="9"/>
                                            </p:txEl>
                                          </p:spTgt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97" dur="26">
                                          <p:stCondLst>
                                            <p:cond delay="1642"/>
                                          </p:stCondLst>
                                        </p:cTn>
                                        <p:tgtEl>
                                          <p:spTgt spid="2">
                                            <p:txEl>
                                              <p:pRg st="9" end="9"/>
                                            </p:txEl>
                                          </p:spTgt>
                                        </p:tgtEl>
                                      </p:cBhvr>
                                      <p:to x="100000" y="90000"/>
                                    </p:animScale>
                                    <p:animScale>
                                      <p:cBhvr>
                                        <p:cTn id="98" dur="166" decel="50000">
                                          <p:stCondLst>
                                            <p:cond delay="1668"/>
                                          </p:stCondLst>
                                        </p:cTn>
                                        <p:tgtEl>
                                          <p:spTgt spid="2">
                                            <p:txEl>
                                              <p:pRg st="9" end="9"/>
                                            </p:txEl>
                                          </p:spTgt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99" dur="26">
                                          <p:stCondLst>
                                            <p:cond delay="1808"/>
                                          </p:stCondLst>
                                        </p:cTn>
                                        <p:tgtEl>
                                          <p:spTgt spid="2">
                                            <p:txEl>
                                              <p:pRg st="9" end="9"/>
                                            </p:txEl>
                                          </p:spTgt>
                                        </p:tgtEl>
                                      </p:cBhvr>
                                      <p:to x="100000" y="95000"/>
                                    </p:animScale>
                                    <p:animScale>
                                      <p:cBhvr>
                                        <p:cTn id="100" dur="166" decel="50000">
                                          <p:stCondLst>
                                            <p:cond delay="1834"/>
                                          </p:stCondLst>
                                        </p:cTn>
                                        <p:tgtEl>
                                          <p:spTgt spid="2">
                                            <p:txEl>
                                              <p:pRg st="9" end="9"/>
                                            </p:txEl>
                                          </p:spTgt>
                                        </p:tgtEl>
                                      </p:cBhvr>
                                      <p:to x="100000" y="100000"/>
                                    </p:animScale>
                                  </p:childTnLst>
                                </p:cTn>
                              </p:par>
                              <p:par>
                                <p:cTn id="101" presetID="26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>
                                            <p:txEl>
                                              <p:pRg st="10" end="1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103" dur="58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>
                                            <p:txEl>
                                              <p:pRg st="10" end="1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04" dur="1822" tmFilter="0,0; 0.14,0.36; 0.43,0.73; 0.71,0.91; 1.0,1.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>
                                            <p:txEl>
                                              <p:pRg st="10" end="10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-0.25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05" dur="664" tmFilter="0.0,0.0; 0.25,0.07; 0.50,0.2; 0.75,0.467; 1.0,1.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>
                                            <p:txEl>
                                              <p:pRg st="10" end="10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3">
                                          <p:val>
                                            <p:fltVal val="0.5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06" dur="664" tmFilter="0, 0; 0.125,0.2665; 0.25,0.4; 0.375,0.465; 0.5,0.5;  0.625,0.535; 0.75,0.6; 0.875,0.7335; 1,1">
                                          <p:stCondLst>
                                            <p:cond delay="664"/>
                                          </p:stCondLst>
                                        </p:cTn>
                                        <p:tgtEl>
                                          <p:spTgt spid="2">
                                            <p:txEl>
                                              <p:pRg st="10" end="10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9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07" dur="332" tmFilter="0, 0; 0.125,0.2665; 0.25,0.4; 0.375,0.465; 0.5,0.5;  0.625,0.535; 0.75,0.6; 0.875,0.7335; 1,1">
                                          <p:stCondLst>
                                            <p:cond delay="1324"/>
                                          </p:stCondLst>
                                        </p:cTn>
                                        <p:tgtEl>
                                          <p:spTgt spid="2">
                                            <p:txEl>
                                              <p:pRg st="10" end="10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27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08" dur="164" tmFilter="0, 0; 0.125,0.2665; 0.25,0.4; 0.375,0.465; 0.5,0.5;  0.625,0.535; 0.75,0.6; 0.875,0.7335; 1,1">
                                          <p:stCondLst>
                                            <p:cond delay="1656"/>
                                          </p:stCondLst>
                                        </p:cTn>
                                        <p:tgtEl>
                                          <p:spTgt spid="2">
                                            <p:txEl>
                                              <p:pRg st="10" end="10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81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Scale>
                                      <p:cBhvr>
                                        <p:cTn id="109" dur="26">
                                          <p:stCondLst>
                                            <p:cond delay="650"/>
                                          </p:stCondLst>
                                        </p:cTn>
                                        <p:tgtEl>
                                          <p:spTgt spid="2">
                                            <p:txEl>
                                              <p:pRg st="10" end="10"/>
                                            </p:txEl>
                                          </p:spTgt>
                                        </p:tgtEl>
                                      </p:cBhvr>
                                      <p:to x="100000" y="60000"/>
                                    </p:animScale>
                                    <p:animScale>
                                      <p:cBhvr>
                                        <p:cTn id="110" dur="166" decel="50000">
                                          <p:stCondLst>
                                            <p:cond delay="676"/>
                                          </p:stCondLst>
                                        </p:cTn>
                                        <p:tgtEl>
                                          <p:spTgt spid="2">
                                            <p:txEl>
                                              <p:pRg st="10" end="10"/>
                                            </p:txEl>
                                          </p:spTgt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111" dur="26">
                                          <p:stCondLst>
                                            <p:cond delay="1312"/>
                                          </p:stCondLst>
                                        </p:cTn>
                                        <p:tgtEl>
                                          <p:spTgt spid="2">
                                            <p:txEl>
                                              <p:pRg st="10" end="10"/>
                                            </p:txEl>
                                          </p:spTgt>
                                        </p:tgtEl>
                                      </p:cBhvr>
                                      <p:to x="100000" y="80000"/>
                                    </p:animScale>
                                    <p:animScale>
                                      <p:cBhvr>
                                        <p:cTn id="112" dur="166" decel="50000">
                                          <p:stCondLst>
                                            <p:cond delay="1338"/>
                                          </p:stCondLst>
                                        </p:cTn>
                                        <p:tgtEl>
                                          <p:spTgt spid="2">
                                            <p:txEl>
                                              <p:pRg st="10" end="10"/>
                                            </p:txEl>
                                          </p:spTgt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113" dur="26">
                                          <p:stCondLst>
                                            <p:cond delay="1642"/>
                                          </p:stCondLst>
                                        </p:cTn>
                                        <p:tgtEl>
                                          <p:spTgt spid="2">
                                            <p:txEl>
                                              <p:pRg st="10" end="10"/>
                                            </p:txEl>
                                          </p:spTgt>
                                        </p:tgtEl>
                                      </p:cBhvr>
                                      <p:to x="100000" y="90000"/>
                                    </p:animScale>
                                    <p:animScale>
                                      <p:cBhvr>
                                        <p:cTn id="114" dur="166" decel="50000">
                                          <p:stCondLst>
                                            <p:cond delay="1668"/>
                                          </p:stCondLst>
                                        </p:cTn>
                                        <p:tgtEl>
                                          <p:spTgt spid="2">
                                            <p:txEl>
                                              <p:pRg st="10" end="10"/>
                                            </p:txEl>
                                          </p:spTgt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115" dur="26">
                                          <p:stCondLst>
                                            <p:cond delay="1808"/>
                                          </p:stCondLst>
                                        </p:cTn>
                                        <p:tgtEl>
                                          <p:spTgt spid="2">
                                            <p:txEl>
                                              <p:pRg st="10" end="10"/>
                                            </p:txEl>
                                          </p:spTgt>
                                        </p:tgtEl>
                                      </p:cBhvr>
                                      <p:to x="100000" y="95000"/>
                                    </p:animScale>
                                    <p:animScale>
                                      <p:cBhvr>
                                        <p:cTn id="116" dur="166" decel="50000">
                                          <p:stCondLst>
                                            <p:cond delay="1834"/>
                                          </p:stCondLst>
                                        </p:cTn>
                                        <p:tgtEl>
                                          <p:spTgt spid="2">
                                            <p:txEl>
                                              <p:pRg st="10" end="10"/>
                                            </p:txEl>
                                          </p:spTgt>
                                        </p:tgtEl>
                                      </p:cBhvr>
                                      <p:to x="100000" y="100000"/>
                                    </p:animScale>
                                  </p:childTnLst>
                                </p:cTn>
                              </p:par>
                              <p:par>
                                <p:cTn id="117" presetID="26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>
                                            <p:txEl>
                                              <p:pRg st="11" end="1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119" dur="58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>
                                            <p:txEl>
                                              <p:pRg st="11" end="1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20" dur="1822" tmFilter="0,0; 0.14,0.36; 0.43,0.73; 0.71,0.91; 1.0,1.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>
                                            <p:txEl>
                                              <p:pRg st="11" end="11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-0.25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21" dur="664" tmFilter="0.0,0.0; 0.25,0.07; 0.50,0.2; 0.75,0.467; 1.0,1.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>
                                            <p:txEl>
                                              <p:pRg st="11" end="11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3">
                                          <p:val>
                                            <p:fltVal val="0.5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22" dur="664" tmFilter="0, 0; 0.125,0.2665; 0.25,0.4; 0.375,0.465; 0.5,0.5;  0.625,0.535; 0.75,0.6; 0.875,0.7335; 1,1">
                                          <p:stCondLst>
                                            <p:cond delay="664"/>
                                          </p:stCondLst>
                                        </p:cTn>
                                        <p:tgtEl>
                                          <p:spTgt spid="2">
                                            <p:txEl>
                                              <p:pRg st="11" end="11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9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23" dur="332" tmFilter="0, 0; 0.125,0.2665; 0.25,0.4; 0.375,0.465; 0.5,0.5;  0.625,0.535; 0.75,0.6; 0.875,0.7335; 1,1">
                                          <p:stCondLst>
                                            <p:cond delay="1324"/>
                                          </p:stCondLst>
                                        </p:cTn>
                                        <p:tgtEl>
                                          <p:spTgt spid="2">
                                            <p:txEl>
                                              <p:pRg st="11" end="11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27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24" dur="164" tmFilter="0, 0; 0.125,0.2665; 0.25,0.4; 0.375,0.465; 0.5,0.5;  0.625,0.535; 0.75,0.6; 0.875,0.7335; 1,1">
                                          <p:stCondLst>
                                            <p:cond delay="1656"/>
                                          </p:stCondLst>
                                        </p:cTn>
                                        <p:tgtEl>
                                          <p:spTgt spid="2">
                                            <p:txEl>
                                              <p:pRg st="11" end="11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81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Scale>
                                      <p:cBhvr>
                                        <p:cTn id="125" dur="26">
                                          <p:stCondLst>
                                            <p:cond delay="650"/>
                                          </p:stCondLst>
                                        </p:cTn>
                                        <p:tgtEl>
                                          <p:spTgt spid="2">
                                            <p:txEl>
                                              <p:pRg st="11" end="11"/>
                                            </p:txEl>
                                          </p:spTgt>
                                        </p:tgtEl>
                                      </p:cBhvr>
                                      <p:to x="100000" y="60000"/>
                                    </p:animScale>
                                    <p:animScale>
                                      <p:cBhvr>
                                        <p:cTn id="126" dur="166" decel="50000">
                                          <p:stCondLst>
                                            <p:cond delay="676"/>
                                          </p:stCondLst>
                                        </p:cTn>
                                        <p:tgtEl>
                                          <p:spTgt spid="2">
                                            <p:txEl>
                                              <p:pRg st="11" end="11"/>
                                            </p:txEl>
                                          </p:spTgt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127" dur="26">
                                          <p:stCondLst>
                                            <p:cond delay="1312"/>
                                          </p:stCondLst>
                                        </p:cTn>
                                        <p:tgtEl>
                                          <p:spTgt spid="2">
                                            <p:txEl>
                                              <p:pRg st="11" end="11"/>
                                            </p:txEl>
                                          </p:spTgt>
                                        </p:tgtEl>
                                      </p:cBhvr>
                                      <p:to x="100000" y="80000"/>
                                    </p:animScale>
                                    <p:animScale>
                                      <p:cBhvr>
                                        <p:cTn id="128" dur="166" decel="50000">
                                          <p:stCondLst>
                                            <p:cond delay="1338"/>
                                          </p:stCondLst>
                                        </p:cTn>
                                        <p:tgtEl>
                                          <p:spTgt spid="2">
                                            <p:txEl>
                                              <p:pRg st="11" end="11"/>
                                            </p:txEl>
                                          </p:spTgt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129" dur="26">
                                          <p:stCondLst>
                                            <p:cond delay="1642"/>
                                          </p:stCondLst>
                                        </p:cTn>
                                        <p:tgtEl>
                                          <p:spTgt spid="2">
                                            <p:txEl>
                                              <p:pRg st="11" end="11"/>
                                            </p:txEl>
                                          </p:spTgt>
                                        </p:tgtEl>
                                      </p:cBhvr>
                                      <p:to x="100000" y="90000"/>
                                    </p:animScale>
                                    <p:animScale>
                                      <p:cBhvr>
                                        <p:cTn id="130" dur="166" decel="50000">
                                          <p:stCondLst>
                                            <p:cond delay="1668"/>
                                          </p:stCondLst>
                                        </p:cTn>
                                        <p:tgtEl>
                                          <p:spTgt spid="2">
                                            <p:txEl>
                                              <p:pRg st="11" end="11"/>
                                            </p:txEl>
                                          </p:spTgt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131" dur="26">
                                          <p:stCondLst>
                                            <p:cond delay="1808"/>
                                          </p:stCondLst>
                                        </p:cTn>
                                        <p:tgtEl>
                                          <p:spTgt spid="2">
                                            <p:txEl>
                                              <p:pRg st="11" end="11"/>
                                            </p:txEl>
                                          </p:spTgt>
                                        </p:tgtEl>
                                      </p:cBhvr>
                                      <p:to x="100000" y="95000"/>
                                    </p:animScale>
                                    <p:animScale>
                                      <p:cBhvr>
                                        <p:cTn id="132" dur="166" decel="50000">
                                          <p:stCondLst>
                                            <p:cond delay="1834"/>
                                          </p:stCondLst>
                                        </p:cTn>
                                        <p:tgtEl>
                                          <p:spTgt spid="2">
                                            <p:txEl>
                                              <p:pRg st="11" end="11"/>
                                            </p:txEl>
                                          </p:spTgt>
                                        </p:tgtEl>
                                      </p:cBhvr>
                                      <p:to x="100000" y="100000"/>
                                    </p:animScale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8" name="Rectangle 5"/>
          <p:cNvSpPr>
            <a:spLocks noChangeArrowheads="1"/>
          </p:cNvSpPr>
          <p:nvPr/>
        </p:nvSpPr>
        <p:spPr bwMode="auto">
          <a:xfrm>
            <a:off x="0" y="1511747"/>
            <a:ext cx="12191999" cy="3546216"/>
          </a:xfrm>
          <a:prstGeom prst="rect">
            <a:avLst/>
          </a:prstGeom>
          <a:blipFill rotWithShape="1">
            <a:blip r:embed="rId1">
              <a:extLst>
                <a:ext uri="{BEBA8EAE-BF5A-486C-A8C5-ECC9F3942E4B}">
                  <a14:imgProps xmlns:a14="http://schemas.microsoft.com/office/drawing/2010/main">
                    <a14:imgLayer r:embed="rId2">
                      <a14:imgEffect>
                        <a14:artisticBlur/>
                      </a14:imgEffect>
                    </a14:imgLayer>
                  </a14:imgProps>
                </a:ext>
              </a:extLst>
            </a:blip>
            <a:stretch>
              <a:fillRect t="-6000" b="-5000"/>
            </a:stretch>
          </a:blipFill>
          <a:ln>
            <a:noFill/>
          </a:ln>
        </p:spPr>
        <p:txBody>
          <a:bodyPr vert="horz" wrap="square" lIns="91440" tIns="45720" rIns="91440" bIns="45720" numCol="1" anchor="t" anchorCtr="0" compatLnSpc="1"/>
          <a:lstStyle/>
          <a:p>
            <a:endParaRPr lang="zh-CN" altLang="en-US"/>
          </a:p>
        </p:txBody>
      </p:sp>
      <p:sp>
        <p:nvSpPr>
          <p:cNvPr id="20" name="Rectangle 5"/>
          <p:cNvSpPr>
            <a:spLocks noChangeArrowheads="1"/>
          </p:cNvSpPr>
          <p:nvPr/>
        </p:nvSpPr>
        <p:spPr bwMode="auto">
          <a:xfrm>
            <a:off x="0" y="1512382"/>
            <a:ext cx="12191999" cy="3546216"/>
          </a:xfrm>
          <a:prstGeom prst="rect">
            <a:avLst/>
          </a:prstGeom>
          <a:solidFill>
            <a:srgbClr val="0162A7">
              <a:alpha val="35000"/>
            </a:srgbClr>
          </a:solidFill>
          <a:ln>
            <a:noFill/>
          </a:ln>
        </p:spPr>
        <p:txBody>
          <a:bodyPr vert="horz" wrap="square" lIns="91440" tIns="45720" rIns="91440" bIns="45720" numCol="1" anchor="t" anchorCtr="0" compatLnSpc="1"/>
          <a:lstStyle/>
          <a:p>
            <a:endParaRPr lang="zh-CN" altLang="en-US"/>
          </a:p>
        </p:txBody>
      </p:sp>
      <p:sp>
        <p:nvSpPr>
          <p:cNvPr id="10" name="矩形 9"/>
          <p:cNvSpPr/>
          <p:nvPr/>
        </p:nvSpPr>
        <p:spPr>
          <a:xfrm>
            <a:off x="1141796" y="2824955"/>
            <a:ext cx="4297680" cy="922020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zh-CN" altLang="en-US" sz="5400" b="1" dirty="0">
                <a:solidFill>
                  <a:schemeClr val="bg1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行政管理制度</a:t>
            </a:r>
            <a:endParaRPr lang="zh-CN" altLang="en-US" sz="5400" b="1" dirty="0">
              <a:solidFill>
                <a:schemeClr val="bg1"/>
              </a:solidFill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  <p:sp>
        <p:nvSpPr>
          <p:cNvPr id="6" name="Freeform 6"/>
          <p:cNvSpPr/>
          <p:nvPr/>
        </p:nvSpPr>
        <p:spPr bwMode="auto">
          <a:xfrm>
            <a:off x="3863380" y="0"/>
            <a:ext cx="6847965" cy="6858000"/>
          </a:xfrm>
          <a:custGeom>
            <a:avLst/>
            <a:gdLst>
              <a:gd name="T0" fmla="*/ 0 w 4180"/>
              <a:gd name="T1" fmla="*/ 0 h 4740"/>
              <a:gd name="T2" fmla="*/ 1674 w 4180"/>
              <a:gd name="T3" fmla="*/ 2337 h 4740"/>
              <a:gd name="T4" fmla="*/ 0 w 4180"/>
              <a:gd name="T5" fmla="*/ 4740 h 4740"/>
              <a:gd name="T6" fmla="*/ 2459 w 4180"/>
              <a:gd name="T7" fmla="*/ 4740 h 4740"/>
              <a:gd name="T8" fmla="*/ 4180 w 4180"/>
              <a:gd name="T9" fmla="*/ 2337 h 4740"/>
              <a:gd name="T10" fmla="*/ 2459 w 4180"/>
              <a:gd name="T11" fmla="*/ 0 h 4740"/>
              <a:gd name="T12" fmla="*/ 0 w 4180"/>
              <a:gd name="T13" fmla="*/ 0 h 4740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</a:cxnLst>
            <a:rect l="0" t="0" r="r" b="b"/>
            <a:pathLst>
              <a:path w="4180" h="4740">
                <a:moveTo>
                  <a:pt x="0" y="0"/>
                </a:moveTo>
                <a:lnTo>
                  <a:pt x="1674" y="2337"/>
                </a:lnTo>
                <a:lnTo>
                  <a:pt x="0" y="4740"/>
                </a:lnTo>
                <a:lnTo>
                  <a:pt x="2459" y="4740"/>
                </a:lnTo>
                <a:lnTo>
                  <a:pt x="4180" y="2337"/>
                </a:lnTo>
                <a:lnTo>
                  <a:pt x="2459" y="0"/>
                </a:lnTo>
                <a:lnTo>
                  <a:pt x="0" y="0"/>
                </a:lnTo>
                <a:close/>
              </a:path>
            </a:pathLst>
          </a:custGeom>
          <a:solidFill>
            <a:srgbClr val="0162A7"/>
          </a:solidFill>
          <a:ln>
            <a:noFill/>
          </a:ln>
          <a:effectLst>
            <a:outerShdw blurRad="50800" dist="38100" dir="8100000" algn="tr" rotWithShape="0">
              <a:prstClr val="black">
                <a:alpha val="40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lvl="2" indent="0">
              <a:buFont typeface="Wingdings" panose="05000000000000000000" pitchFamily="2" charset="2"/>
              <a:buNone/>
            </a:pPr>
            <a:endParaRPr lang="zh-CN" altLang="en-US">
              <a:solidFill>
                <a:schemeClr val="lt1"/>
              </a:solidFill>
            </a:endParaRPr>
          </a:p>
        </p:txBody>
      </p:sp>
      <p:sp>
        <p:nvSpPr>
          <p:cNvPr id="7" name="Freeform 7"/>
          <p:cNvSpPr/>
          <p:nvPr/>
        </p:nvSpPr>
        <p:spPr bwMode="auto">
          <a:xfrm>
            <a:off x="8182135" y="0"/>
            <a:ext cx="3625490" cy="3381255"/>
          </a:xfrm>
          <a:custGeom>
            <a:avLst/>
            <a:gdLst>
              <a:gd name="T0" fmla="*/ 2213 w 2213"/>
              <a:gd name="T1" fmla="*/ 2337 h 2337"/>
              <a:gd name="T2" fmla="*/ 1722 w 2213"/>
              <a:gd name="T3" fmla="*/ 2337 h 2337"/>
              <a:gd name="T4" fmla="*/ 0 w 2213"/>
              <a:gd name="T5" fmla="*/ 0 h 2337"/>
              <a:gd name="T6" fmla="*/ 492 w 2213"/>
              <a:gd name="T7" fmla="*/ 0 h 2337"/>
              <a:gd name="T8" fmla="*/ 2213 w 2213"/>
              <a:gd name="T9" fmla="*/ 2337 h 2337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</a:cxnLst>
            <a:rect l="0" t="0" r="r" b="b"/>
            <a:pathLst>
              <a:path w="2213" h="2337">
                <a:moveTo>
                  <a:pt x="2213" y="2337"/>
                </a:moveTo>
                <a:lnTo>
                  <a:pt x="1722" y="2337"/>
                </a:lnTo>
                <a:lnTo>
                  <a:pt x="0" y="0"/>
                </a:lnTo>
                <a:lnTo>
                  <a:pt x="492" y="0"/>
                </a:lnTo>
                <a:lnTo>
                  <a:pt x="2213" y="2337"/>
                </a:lnTo>
                <a:close/>
              </a:path>
            </a:pathLst>
          </a:custGeom>
          <a:solidFill>
            <a:srgbClr val="BC2823"/>
          </a:solidFill>
          <a:ln>
            <a:noFill/>
          </a:ln>
          <a:effectLst>
            <a:outerShdw blurRad="50800" dist="38100" dir="8100000" algn="tr" rotWithShape="0">
              <a:prstClr val="black">
                <a:alpha val="40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>
              <a:solidFill>
                <a:schemeClr val="lt1"/>
              </a:solidFill>
            </a:endParaRPr>
          </a:p>
        </p:txBody>
      </p:sp>
      <p:sp>
        <p:nvSpPr>
          <p:cNvPr id="19" name="文本框 3"/>
          <p:cNvSpPr txBox="1"/>
          <p:nvPr/>
        </p:nvSpPr>
        <p:spPr>
          <a:xfrm>
            <a:off x="6967611" y="3484625"/>
            <a:ext cx="2160240" cy="398780"/>
          </a:xfrm>
          <a:prstGeom prst="rect">
            <a:avLst/>
          </a:prstGeom>
          <a:noFill/>
          <a:effectLst/>
        </p:spPr>
        <p:txBody>
          <a:bodyPr wrap="square" rtlCol="0">
            <a:spAutoFit/>
          </a:bodyPr>
          <a:lstStyle/>
          <a:p>
            <a:pPr marL="457200" indent="-457200">
              <a:buFont typeface="Wingdings" panose="05000000000000000000" pitchFamily="2" charset="2"/>
              <a:buChar char="l"/>
            </a:pPr>
            <a:r>
              <a:rPr lang="zh-CN" altLang="en-US" sz="2000" dirty="0">
                <a:solidFill>
                  <a:schemeClr val="bg1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库房管理</a:t>
            </a:r>
            <a:endParaRPr lang="zh-CN" altLang="en-US" sz="2000" dirty="0">
              <a:solidFill>
                <a:schemeClr val="bg1"/>
              </a:solidFill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  <p:sp>
        <p:nvSpPr>
          <p:cNvPr id="21" name="矩形 20"/>
          <p:cNvSpPr/>
          <p:nvPr/>
        </p:nvSpPr>
        <p:spPr>
          <a:xfrm>
            <a:off x="6963801" y="1586490"/>
            <a:ext cx="1656080" cy="398780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marL="457200" lvl="0" indent="-457200">
              <a:buFont typeface="Wingdings" panose="05000000000000000000" pitchFamily="2" charset="2"/>
              <a:buChar char="l"/>
            </a:pPr>
            <a:r>
              <a:rPr lang="zh-CN" altLang="en-US" sz="2000" dirty="0">
                <a:solidFill>
                  <a:schemeClr val="bg1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档案管理</a:t>
            </a:r>
            <a:endParaRPr lang="zh-CN" altLang="en-US" sz="2000" dirty="0">
              <a:solidFill>
                <a:schemeClr val="bg1"/>
              </a:solidFill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  <p:sp>
        <p:nvSpPr>
          <p:cNvPr id="22" name="矩形 21"/>
          <p:cNvSpPr/>
          <p:nvPr/>
        </p:nvSpPr>
        <p:spPr>
          <a:xfrm>
            <a:off x="6963801" y="2122327"/>
            <a:ext cx="1656080" cy="398780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marL="457200" lvl="0" indent="-457200">
              <a:buFont typeface="Wingdings" panose="05000000000000000000" pitchFamily="2" charset="2"/>
              <a:buChar char="l"/>
            </a:pPr>
            <a:r>
              <a:rPr lang="zh-CN" altLang="en-US" sz="2000" dirty="0">
                <a:solidFill>
                  <a:schemeClr val="bg1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印章管理</a:t>
            </a:r>
            <a:endParaRPr lang="zh-CN" altLang="en-US" sz="2000" dirty="0">
              <a:solidFill>
                <a:schemeClr val="bg1"/>
              </a:solidFill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  <p:sp>
        <p:nvSpPr>
          <p:cNvPr id="24" name="矩形 23"/>
          <p:cNvSpPr/>
          <p:nvPr/>
        </p:nvSpPr>
        <p:spPr>
          <a:xfrm>
            <a:off x="6963801" y="3002763"/>
            <a:ext cx="2164080" cy="398780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marL="457200" lvl="0" indent="-457200">
              <a:buFont typeface="Wingdings" panose="05000000000000000000" pitchFamily="2" charset="2"/>
              <a:buChar char="l"/>
            </a:pPr>
            <a:r>
              <a:rPr lang="zh-CN" altLang="en-US" sz="2000" dirty="0">
                <a:solidFill>
                  <a:schemeClr val="bg1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办公用品管理</a:t>
            </a:r>
            <a:endParaRPr lang="zh-CN" altLang="en-US" sz="2000" dirty="0">
              <a:solidFill>
                <a:schemeClr val="bg1"/>
              </a:solidFill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  <p:sp>
        <p:nvSpPr>
          <p:cNvPr id="25" name="矩形 24"/>
          <p:cNvSpPr/>
          <p:nvPr/>
        </p:nvSpPr>
        <p:spPr>
          <a:xfrm>
            <a:off x="6964045" y="2604135"/>
            <a:ext cx="1983740" cy="398780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marL="457200" lvl="0" indent="-457200">
              <a:buFont typeface="Wingdings" panose="05000000000000000000" pitchFamily="2" charset="2"/>
              <a:buChar char="l"/>
            </a:pPr>
            <a:r>
              <a:rPr lang="zh-CN" altLang="en-US" sz="2000" dirty="0">
                <a:solidFill>
                  <a:schemeClr val="bg1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会议管理</a:t>
            </a:r>
            <a:endParaRPr lang="zh-CN" altLang="en-US" sz="2000" dirty="0">
              <a:solidFill>
                <a:schemeClr val="bg1"/>
              </a:solidFill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  <p:sp>
        <p:nvSpPr>
          <p:cNvPr id="26" name="文本框 3"/>
          <p:cNvSpPr txBox="1"/>
          <p:nvPr/>
        </p:nvSpPr>
        <p:spPr>
          <a:xfrm>
            <a:off x="6964045" y="3883660"/>
            <a:ext cx="2730500" cy="398780"/>
          </a:xfrm>
          <a:prstGeom prst="rect">
            <a:avLst/>
          </a:prstGeom>
          <a:noFill/>
          <a:effectLst/>
        </p:spPr>
        <p:txBody>
          <a:bodyPr wrap="square" rtlCol="0">
            <a:spAutoFit/>
          </a:bodyPr>
          <a:lstStyle/>
          <a:p>
            <a:pPr marL="457200" indent="-457200">
              <a:buFont typeface="Wingdings" panose="05000000000000000000" pitchFamily="2" charset="2"/>
              <a:buChar char="l"/>
            </a:pPr>
            <a:r>
              <a:rPr lang="zh-CN" altLang="en-US" sz="2000" dirty="0">
                <a:solidFill>
                  <a:schemeClr val="bg1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员工行为规范管理</a:t>
            </a:r>
            <a:endParaRPr lang="zh-CN" altLang="en-US" sz="2000" dirty="0">
              <a:solidFill>
                <a:schemeClr val="bg1"/>
              </a:solidFill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  <p:sp>
        <p:nvSpPr>
          <p:cNvPr id="2" name="文本框 3"/>
          <p:cNvSpPr txBox="1"/>
          <p:nvPr/>
        </p:nvSpPr>
        <p:spPr>
          <a:xfrm>
            <a:off x="6964045" y="4347210"/>
            <a:ext cx="3030855" cy="398780"/>
          </a:xfrm>
          <a:prstGeom prst="rect">
            <a:avLst/>
          </a:prstGeom>
          <a:noFill/>
          <a:effectLst/>
        </p:spPr>
        <p:txBody>
          <a:bodyPr wrap="square" rtlCol="0">
            <a:spAutoFit/>
          </a:bodyPr>
          <a:lstStyle/>
          <a:p>
            <a:pPr marL="457200" indent="-457200">
              <a:buFont typeface="Wingdings" panose="05000000000000000000" pitchFamily="2" charset="2"/>
              <a:buChar char="l"/>
            </a:pPr>
            <a:r>
              <a:rPr lang="zh-CN" altLang="en-US" sz="2000" dirty="0">
                <a:solidFill>
                  <a:schemeClr val="bg1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后勤管理</a:t>
            </a:r>
            <a:endParaRPr lang="zh-CN" altLang="en-US" sz="2000" dirty="0">
              <a:solidFill>
                <a:schemeClr val="bg1"/>
              </a:solidFill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  <p:sp>
        <p:nvSpPr>
          <p:cNvPr id="9" name="矩形 8"/>
          <p:cNvSpPr/>
          <p:nvPr/>
        </p:nvSpPr>
        <p:spPr>
          <a:xfrm>
            <a:off x="6967855" y="4745990"/>
            <a:ext cx="3935095" cy="398780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marL="457200" lvl="0" indent="-457200">
              <a:buFont typeface="Wingdings" panose="05000000000000000000" pitchFamily="2" charset="2"/>
              <a:buChar char="l"/>
            </a:pPr>
            <a:r>
              <a:rPr lang="zh-CN" altLang="en-US" sz="2000" dirty="0">
                <a:solidFill>
                  <a:schemeClr val="bg1"/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+mn-ea"/>
              </a:rPr>
              <a:t>国旗、司旗维护规定</a:t>
            </a:r>
            <a:endParaRPr lang="zh-CN" altLang="en-US" sz="2000" dirty="0">
              <a:solidFill>
                <a:schemeClr val="bg1"/>
              </a:solidFill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slow" p14:dur="2000">
        <p:checker/>
      </p:transition>
    </mc:Choice>
    <mc:Fallback>
      <p:transition spd="slow">
        <p:checker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grpId="0" nodeType="withEffect">
                                  <p:stCondLst>
                                    <p:cond delay="100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1000"/>
                                        <p:tgtEl>
                                          <p:spTgt spid="1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" presetID="10" presetClass="entr" presetSubtype="0" fill="hold" grpId="0" nodeType="withEffect">
                                  <p:stCondLst>
                                    <p:cond delay="2000"/>
                                  </p:stCondLst>
                                  <p:childTnLst>
                                    <p:set>
                                      <p:cBhvr>
                                        <p:cTn id="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0" dur="1000"/>
                                        <p:tgtEl>
                                          <p:spTgt spid="2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1" fill="hold">
                            <p:stCondLst>
                              <p:cond delay="2000"/>
                            </p:stCondLst>
                            <p:childTnLst>
                              <p:par>
                                <p:cTn id="12" presetID="2" presetClass="entr" presetSubtype="8" accel="28000" decel="4400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4" dur="8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5" dur="8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6" presetID="2" presetClass="entr" presetSubtype="2" accel="28000" decel="4400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8" dur="8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9" dur="8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0" fill="hold">
                            <p:stCondLst>
                              <p:cond delay="3000"/>
                            </p:stCondLst>
                            <p:childTnLst>
                              <p:par>
                                <p:cTn id="21" presetID="55" presetClass="entr" presetSubtype="0" fill="hold" grpId="0" nodeType="afterEffect">
                                  <p:stCondLst>
                                    <p:cond delay="0"/>
                                  </p:stCondLst>
                                  <p:iterate type="lt">
                                    <p:tmPct val="10000"/>
                                  </p:iterate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23" dur="500" fill="hold"/>
                                        <p:tgtEl>
                                          <p:spTgt spid="10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*0.7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4" dur="500" fill="hold"/>
                                        <p:tgtEl>
                                          <p:spTgt spid="10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25" dur="500"/>
                                        <p:tgtEl>
                                          <p:spTgt spid="1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6" fill="hold">
                            <p:stCondLst>
                              <p:cond delay="1549"/>
                            </p:stCondLst>
                            <p:childTnLst>
                              <p:par>
                                <p:cTn id="27" presetID="26" presetClass="emph" presetSubtype="0" fill="hold" grpId="1" nodeType="afterEffect">
                                  <p:stCondLst>
                                    <p:cond delay="0"/>
                                  </p:stCondLst>
                                  <p:iterate type="lt">
                                    <p:tmPct val="0"/>
                                  </p:iterate>
                                  <p:childTnLst>
                                    <p:animEffect transition="out" filter="fade">
                                      <p:cBhvr>
                                        <p:cTn id="28" dur="500" tmFilter="0, 0; .2, .5; .8, .5; 1, 0"/>
                                        <p:tgtEl>
                                          <p:spTgt spid="10"/>
                                        </p:tgtEl>
                                      </p:cBhvr>
                                    </p:animEffect>
                                    <p:animScale>
                                      <p:cBhvr>
                                        <p:cTn id="29" dur="250" autoRev="1" fill="hold"/>
                                        <p:tgtEl>
                                          <p:spTgt spid="10"/>
                                        </p:tgtEl>
                                      </p:cBhvr>
                                      <p:by x="105000" y="105000"/>
                                    </p:animScale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0" fill="hold">
                            <p:stCondLst>
                              <p:cond delay="2049"/>
                            </p:stCondLst>
                            <p:childTnLst>
                              <p:par>
                                <p:cTn id="31" presetID="47" presetClass="entr" presetSubtype="0" fill="hold" grpId="0" nodeType="afterEffect">
                                  <p:stCondLst>
                                    <p:cond delay="0"/>
                                  </p:stCondLst>
                                  <p:iterate type="lt">
                                    <p:tmPct val="10000"/>
                                  </p:iterate>
                                  <p:childTnLst>
                                    <p:set>
                                      <p:cBhvr>
                                        <p:cTn id="3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3" dur="1250"/>
                                        <p:tgtEl>
                                          <p:spTgt spid="21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34" dur="1250" fill="hold"/>
                                        <p:tgtEl>
                                          <p:spTgt spid="21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5" dur="1250" fill="hold"/>
                                        <p:tgtEl>
                                          <p:spTgt spid="21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36" presetID="47" presetClass="entr" presetSubtype="0" fill="hold" grpId="0" nodeType="withEffect">
                                  <p:stCondLst>
                                    <p:cond delay="0"/>
                                  </p:stCondLst>
                                  <p:iterate type="lt">
                                    <p:tmPct val="10000"/>
                                  </p:iterate>
                                  <p:childTnLst>
                                    <p:set>
                                      <p:cBhvr>
                                        <p:cTn id="3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8" dur="1250"/>
                                        <p:tgtEl>
                                          <p:spTgt spid="22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39" dur="1250" fill="hold"/>
                                        <p:tgtEl>
                                          <p:spTgt spid="2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0" dur="1250" fill="hold"/>
                                        <p:tgtEl>
                                          <p:spTgt spid="2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41" presetID="47" presetClass="entr" presetSubtype="0" fill="hold" grpId="0" nodeType="withEffect">
                                  <p:stCondLst>
                                    <p:cond delay="0"/>
                                  </p:stCondLst>
                                  <p:iterate type="lt">
                                    <p:tmPct val="10000"/>
                                  </p:iterate>
                                  <p:childTnLst>
                                    <p:set>
                                      <p:cBhvr>
                                        <p:cTn id="4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3" dur="1250"/>
                                        <p:tgtEl>
                                          <p:spTgt spid="25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44" dur="1250" fill="hold"/>
                                        <p:tgtEl>
                                          <p:spTgt spid="25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5" dur="1250" fill="hold"/>
                                        <p:tgtEl>
                                          <p:spTgt spid="2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46" presetID="47" presetClass="entr" presetSubtype="0" fill="hold" grpId="0" nodeType="withEffect">
                                  <p:stCondLst>
                                    <p:cond delay="0"/>
                                  </p:stCondLst>
                                  <p:iterate type="lt">
                                    <p:tmPct val="10000"/>
                                  </p:iterate>
                                  <p:childTnLst>
                                    <p:set>
                                      <p:cBhvr>
                                        <p:cTn id="4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8" dur="1250"/>
                                        <p:tgtEl>
                                          <p:spTgt spid="24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49" dur="1250" fill="hold"/>
                                        <p:tgtEl>
                                          <p:spTgt spid="2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50" dur="1250" fill="hold"/>
                                        <p:tgtEl>
                                          <p:spTgt spid="2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51" presetID="47" presetClass="entr" presetSubtype="0" fill="hold" grpId="0" nodeType="withEffect">
                                  <p:stCondLst>
                                    <p:cond delay="0"/>
                                  </p:stCondLst>
                                  <p:iterate type="lt">
                                    <p:tmPct val="10000"/>
                                  </p:iterate>
                                  <p:childTnLst>
                                    <p:set>
                                      <p:cBhvr>
                                        <p:cTn id="5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53" dur="1250"/>
                                        <p:tgtEl>
                                          <p:spTgt spid="19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54" dur="1250" fill="hold"/>
                                        <p:tgtEl>
                                          <p:spTgt spid="19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55" dur="1250" fill="hold"/>
                                        <p:tgtEl>
                                          <p:spTgt spid="19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56" presetID="47" presetClass="entr" presetSubtype="0" fill="hold" grpId="0" nodeType="withEffect">
                                  <p:stCondLst>
                                    <p:cond delay="0"/>
                                  </p:stCondLst>
                                  <p:iterate type="lt">
                                    <p:tmPct val="10000"/>
                                  </p:iterate>
                                  <p:childTnLst>
                                    <p:set>
                                      <p:cBhvr>
                                        <p:cTn id="5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58" dur="1250"/>
                                        <p:tgtEl>
                                          <p:spTgt spid="26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59" dur="1250" fill="hold"/>
                                        <p:tgtEl>
                                          <p:spTgt spid="26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60" dur="1250" fill="hold"/>
                                        <p:tgtEl>
                                          <p:spTgt spid="2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61" presetID="47" presetClass="entr" presetSubtype="0" fill="hold" grpId="0" nodeType="withEffect">
                                  <p:stCondLst>
                                    <p:cond delay="0"/>
                                  </p:stCondLst>
                                  <p:iterate type="lt">
                                    <p:tmPct val="10000"/>
                                  </p:iterate>
                                  <p:childTnLst>
                                    <p:set>
                                      <p:cBhvr>
                                        <p:cTn id="6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63" dur="125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64" dur="125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65" dur="125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66" fill="hold">
                            <p:stCondLst>
                              <p:cond delay="4175"/>
                            </p:stCondLst>
                            <p:childTnLst>
                              <p:par>
                                <p:cTn id="67" presetID="47" presetClass="entr" presetSubtype="0" fill="hold" grpId="0" nodeType="afterEffect">
                                  <p:stCondLst>
                                    <p:cond delay="0"/>
                                  </p:stCondLst>
                                  <p:iterate type="lt">
                                    <p:tmPct val="10000"/>
                                  </p:iterate>
                                  <p:childTnLst>
                                    <p:set>
                                      <p:cBhvr>
                                        <p:cTn id="6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69" dur="1250"/>
                                        <p:tgtEl>
                                          <p:spTgt spid="9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70" dur="1250" fill="hold"/>
                                        <p:tgtEl>
                                          <p:spTgt spid="9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71" dur="1250" fill="hold"/>
                                        <p:tgtEl>
                                          <p:spTgt spid="9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8" grpId="0" bldLvl="0" animBg="1"/>
      <p:bldP spid="20" grpId="0" bldLvl="0" animBg="1"/>
      <p:bldP spid="10" grpId="0"/>
      <p:bldP spid="10" grpId="1"/>
      <p:bldP spid="6" grpId="0" bldLvl="0" animBg="1"/>
      <p:bldP spid="7" grpId="0" animBg="1"/>
      <p:bldP spid="19" grpId="0" bldLvl="0" animBg="1"/>
      <p:bldP spid="21" grpId="0"/>
      <p:bldP spid="22" grpId="0"/>
      <p:bldP spid="24" grpId="0"/>
      <p:bldP spid="25" grpId="0"/>
      <p:bldP spid="26" grpId="0" bldLvl="0" animBg="1"/>
      <p:bldP spid="2" grpId="0" bldLvl="0" animBg="1"/>
      <p:bldP spid="9" grpId="0"/>
    </p:bld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标题 7"/>
          <p:cNvSpPr>
            <a:spLocks noGrp="1"/>
          </p:cNvSpPr>
          <p:nvPr>
            <p:ph type="title"/>
          </p:nvPr>
        </p:nvSpPr>
        <p:spPr>
          <a:xfrm>
            <a:off x="838080" y="360451"/>
            <a:ext cx="10515600" cy="576984"/>
          </a:xfrm>
        </p:spPr>
        <p:txBody>
          <a:bodyPr>
            <a:normAutofit/>
          </a:bodyPr>
          <a:lstStyle/>
          <a:p>
            <a:r>
              <a:rPr lang="zh-CN" altLang="en-US" dirty="0">
                <a:solidFill>
                  <a:srgbClr val="FFFFFF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档案封存、</a:t>
            </a:r>
            <a:r>
              <a:rPr lang="zh-CN" altLang="en-US" dirty="0">
                <a:solidFill>
                  <a:srgbClr val="FFFFFF"/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+mn-ea"/>
              </a:rPr>
              <a:t>借阅、归还</a:t>
            </a:r>
            <a:endParaRPr lang="en-US" altLang="zh-CN" dirty="0">
              <a:solidFill>
                <a:srgbClr val="FFFFFF"/>
              </a:solidFill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  <p:grpSp>
        <p:nvGrpSpPr>
          <p:cNvPr id="4" name="组合 3"/>
          <p:cNvGrpSpPr/>
          <p:nvPr/>
        </p:nvGrpSpPr>
        <p:grpSpPr>
          <a:xfrm>
            <a:off x="7530282" y="1546703"/>
            <a:ext cx="3371018" cy="2592248"/>
            <a:chOff x="1328596" y="1161222"/>
            <a:chExt cx="2095120" cy="1973349"/>
          </a:xfrm>
        </p:grpSpPr>
        <p:sp>
          <p:nvSpPr>
            <p:cNvPr id="5" name="Freeform 7"/>
            <p:cNvSpPr/>
            <p:nvPr/>
          </p:nvSpPr>
          <p:spPr bwMode="auto">
            <a:xfrm>
              <a:off x="1328596" y="1161222"/>
              <a:ext cx="2095120" cy="878331"/>
            </a:xfrm>
            <a:custGeom>
              <a:avLst/>
              <a:gdLst>
                <a:gd name="T0" fmla="*/ 656 w 1313"/>
                <a:gd name="T1" fmla="*/ 119 h 313"/>
                <a:gd name="T2" fmla="*/ 1313 w 1313"/>
                <a:gd name="T3" fmla="*/ 313 h 313"/>
                <a:gd name="T4" fmla="*/ 1313 w 1313"/>
                <a:gd name="T5" fmla="*/ 194 h 313"/>
                <a:gd name="T6" fmla="*/ 656 w 1313"/>
                <a:gd name="T7" fmla="*/ 0 h 313"/>
                <a:gd name="T8" fmla="*/ 0 w 1313"/>
                <a:gd name="T9" fmla="*/ 194 h 313"/>
                <a:gd name="T10" fmla="*/ 0 w 1313"/>
                <a:gd name="T11" fmla="*/ 313 h 313"/>
                <a:gd name="T12" fmla="*/ 656 w 1313"/>
                <a:gd name="T13" fmla="*/ 119 h 313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</a:cxnLst>
              <a:rect l="0" t="0" r="r" b="b"/>
              <a:pathLst>
                <a:path w="1313" h="313">
                  <a:moveTo>
                    <a:pt x="656" y="119"/>
                  </a:moveTo>
                  <a:lnTo>
                    <a:pt x="1313" y="313"/>
                  </a:lnTo>
                  <a:lnTo>
                    <a:pt x="1313" y="194"/>
                  </a:lnTo>
                  <a:lnTo>
                    <a:pt x="656" y="0"/>
                  </a:lnTo>
                  <a:lnTo>
                    <a:pt x="0" y="194"/>
                  </a:lnTo>
                  <a:lnTo>
                    <a:pt x="0" y="313"/>
                  </a:lnTo>
                  <a:lnTo>
                    <a:pt x="656" y="119"/>
                  </a:lnTo>
                  <a:close/>
                </a:path>
              </a:pathLst>
            </a:custGeom>
            <a:solidFill>
              <a:schemeClr val="tx2"/>
            </a:solidFill>
            <a:ln>
              <a:noFill/>
            </a:ln>
            <a:effectLst>
              <a:outerShdw blurRad="368300" dist="292100" dir="8100000" algn="tr" rotWithShape="0">
                <a:prstClr val="black">
                  <a:alpha val="40000"/>
                </a:prstClr>
              </a:outerShdw>
            </a:effectLst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 sz="3200">
                <a:solidFill>
                  <a:schemeClr val="lt1"/>
                </a:solidFill>
              </a:endParaRPr>
            </a:p>
          </p:txBody>
        </p:sp>
        <p:sp>
          <p:nvSpPr>
            <p:cNvPr id="6" name="Freeform 8"/>
            <p:cNvSpPr/>
            <p:nvPr/>
          </p:nvSpPr>
          <p:spPr bwMode="auto">
            <a:xfrm>
              <a:off x="1335484" y="1606885"/>
              <a:ext cx="2084388" cy="1527686"/>
            </a:xfrm>
            <a:custGeom>
              <a:avLst/>
              <a:gdLst>
                <a:gd name="T0" fmla="*/ 656 w 1313"/>
                <a:gd name="T1" fmla="*/ 0 h 572"/>
                <a:gd name="T2" fmla="*/ 0 w 1313"/>
                <a:gd name="T3" fmla="*/ 194 h 572"/>
                <a:gd name="T4" fmla="*/ 0 w 1313"/>
                <a:gd name="T5" fmla="*/ 572 h 572"/>
                <a:gd name="T6" fmla="*/ 1313 w 1313"/>
                <a:gd name="T7" fmla="*/ 572 h 572"/>
                <a:gd name="T8" fmla="*/ 1313 w 1313"/>
                <a:gd name="T9" fmla="*/ 205 h 572"/>
                <a:gd name="T10" fmla="*/ 656 w 1313"/>
                <a:gd name="T11" fmla="*/ 0 h 572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</a:cxnLst>
              <a:rect l="0" t="0" r="r" b="b"/>
              <a:pathLst>
                <a:path w="1313" h="572">
                  <a:moveTo>
                    <a:pt x="656" y="0"/>
                  </a:moveTo>
                  <a:lnTo>
                    <a:pt x="0" y="194"/>
                  </a:lnTo>
                  <a:lnTo>
                    <a:pt x="0" y="572"/>
                  </a:lnTo>
                  <a:lnTo>
                    <a:pt x="1313" y="572"/>
                  </a:lnTo>
                  <a:lnTo>
                    <a:pt x="1313" y="205"/>
                  </a:lnTo>
                  <a:lnTo>
                    <a:pt x="656" y="0"/>
                  </a:lnTo>
                  <a:close/>
                </a:path>
              </a:pathLst>
            </a:custGeom>
            <a:solidFill>
              <a:schemeClr val="tx2"/>
            </a:solidFill>
            <a:ln>
              <a:noFill/>
            </a:ln>
            <a:effectLst>
              <a:outerShdw blurRad="368300" dist="292100" dir="8100000" algn="tr" rotWithShape="0">
                <a:prstClr val="black">
                  <a:alpha val="40000"/>
                </a:prstClr>
              </a:outerShdw>
            </a:effectLst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 sz="3200">
                <a:solidFill>
                  <a:schemeClr val="lt1"/>
                </a:solidFill>
              </a:endParaRPr>
            </a:p>
          </p:txBody>
        </p:sp>
      </p:grpSp>
      <p:sp>
        <p:nvSpPr>
          <p:cNvPr id="2" name="文本框 1"/>
          <p:cNvSpPr txBox="1"/>
          <p:nvPr/>
        </p:nvSpPr>
        <p:spPr>
          <a:xfrm>
            <a:off x="8232775" y="2945130"/>
            <a:ext cx="2374265" cy="64516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zh-CN" altLang="en-US" sz="3600" b="1">
                <a:ln w="6600">
                  <a:solidFill>
                    <a:schemeClr val="accent2"/>
                  </a:solidFill>
                  <a:prstDash val="solid"/>
                </a:ln>
                <a:solidFill>
                  <a:schemeClr val="bg1"/>
                </a:solidFill>
                <a:effectLst>
                  <a:outerShdw dist="38100" dir="2700000" algn="tl" rotWithShape="0">
                    <a:schemeClr val="accent2"/>
                  </a:outerShdw>
                </a:effectLst>
              </a:rPr>
              <a:t>档案管理</a:t>
            </a:r>
            <a:endParaRPr lang="zh-CN" altLang="en-US" sz="3600" b="1">
              <a:ln w="6600">
                <a:solidFill>
                  <a:schemeClr val="accent2"/>
                </a:solidFill>
                <a:prstDash val="solid"/>
              </a:ln>
              <a:solidFill>
                <a:schemeClr val="bg1"/>
              </a:solidFill>
              <a:effectLst>
                <a:outerShdw dist="38100" dir="2700000" algn="tl" rotWithShape="0">
                  <a:schemeClr val="accent2"/>
                </a:outerShdw>
              </a:effectLst>
            </a:endParaRPr>
          </a:p>
        </p:txBody>
      </p:sp>
      <p:pic>
        <p:nvPicPr>
          <p:cNvPr id="16" name="图片 15" descr="111"/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7541260" y="4297045"/>
            <a:ext cx="3354070" cy="2336800"/>
          </a:xfrm>
          <a:prstGeom prst="rect">
            <a:avLst/>
          </a:prstGeom>
        </p:spPr>
      </p:pic>
      <p:sp>
        <p:nvSpPr>
          <p:cNvPr id="17" name="文本框 16"/>
          <p:cNvSpPr txBox="1"/>
          <p:nvPr/>
        </p:nvSpPr>
        <p:spPr>
          <a:xfrm>
            <a:off x="429895" y="1337310"/>
            <a:ext cx="6798945" cy="630872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zh-CN" altLang="en-US" sz="2000" dirty="0">
                <a:latin typeface="Calibri" panose="020F0502020204030204" charset="0"/>
                <a:ea typeface="微软雅黑" panose="020B0503020204020204" pitchFamily="34" charset="-122"/>
                <a:cs typeface="微软雅黑" panose="020B0503020204020204" pitchFamily="34" charset="-122"/>
              </a:rPr>
              <a:t>①</a:t>
            </a:r>
            <a:r>
              <a:rPr lang="zh-CN" altLang="en-US" sz="2000" dirty="0">
                <a:latin typeface="微软雅黑" panose="020B0503020204020204" pitchFamily="34" charset="-122"/>
                <a:ea typeface="微软雅黑" panose="020B0503020204020204" pitchFamily="34" charset="-122"/>
                <a:cs typeface="微软雅黑" panose="020B0503020204020204" pitchFamily="34" charset="-122"/>
              </a:rPr>
              <a:t>公司所有档案由相关经办人保管，行政部封存</a:t>
            </a:r>
            <a:r>
              <a:rPr lang="zh-CN" altLang="en-US" sz="2000" b="1" dirty="0">
                <a:latin typeface="微软雅黑" panose="020B0503020204020204" pitchFamily="34" charset="-122"/>
                <a:ea typeface="微软雅黑" panose="020B0503020204020204" pitchFamily="34" charset="-122"/>
                <a:cs typeface="微软雅黑" panose="020B0503020204020204" pitchFamily="34" charset="-122"/>
              </a:rPr>
              <a:t>；</a:t>
            </a:r>
            <a:endParaRPr lang="zh-CN" altLang="en-US" sz="2000" b="1" dirty="0">
              <a:latin typeface="微软雅黑" panose="020B0503020204020204" pitchFamily="34" charset="-122"/>
              <a:ea typeface="微软雅黑" panose="020B0503020204020204" pitchFamily="34" charset="-122"/>
              <a:cs typeface="微软雅黑" panose="020B0503020204020204" pitchFamily="34" charset="-122"/>
            </a:endParaRPr>
          </a:p>
          <a:p>
            <a:endParaRPr lang="zh-CN" altLang="en-US" sz="2400" b="1" dirty="0">
              <a:latin typeface="微软雅黑" panose="020B0503020204020204" pitchFamily="34" charset="-122"/>
              <a:ea typeface="微软雅黑" panose="020B0503020204020204" pitchFamily="34" charset="-122"/>
              <a:cs typeface="微软雅黑" panose="020B0503020204020204" pitchFamily="34" charset="-122"/>
            </a:endParaRPr>
          </a:p>
          <a:p>
            <a:pPr algn="just">
              <a:lnSpc>
                <a:spcPct val="150000"/>
              </a:lnSpc>
            </a:pPr>
            <a:r>
              <a:rPr lang="zh-CN" altLang="en-US" sz="2000">
                <a:latin typeface="Calibri" panose="020F0502020204030204" charset="0"/>
                <a:sym typeface="+mn-ea"/>
              </a:rPr>
              <a:t>②</a:t>
            </a:r>
            <a:r>
              <a:rPr lang="zh-CN" altLang="en-US" sz="2000">
                <a:sym typeface="+mn-ea"/>
              </a:rPr>
              <a:t>公司员工借阅档案时，由保管人</a:t>
            </a:r>
            <a:r>
              <a:rPr lang="zh-CN" altLang="en-US" sz="2000">
                <a:sym typeface="+mn-ea"/>
              </a:rPr>
              <a:t>对借阅人、所借阅档案名称、借阅时间和归还时间进行详细登记。</a:t>
            </a:r>
            <a:endParaRPr lang="zh-CN" altLang="en-US" sz="2000">
              <a:sym typeface="+mn-ea"/>
            </a:endParaRPr>
          </a:p>
          <a:p>
            <a:pPr algn="just">
              <a:lnSpc>
                <a:spcPct val="150000"/>
              </a:lnSpc>
            </a:pPr>
            <a:endParaRPr lang="zh-CN" altLang="en-US" sz="2000"/>
          </a:p>
          <a:p>
            <a:pPr algn="just">
              <a:lnSpc>
                <a:spcPct val="150000"/>
              </a:lnSpc>
            </a:pPr>
            <a:r>
              <a:rPr lang="zh-CN" altLang="en-US" sz="2000">
                <a:latin typeface="Calibri" panose="020F0502020204030204" charset="0"/>
                <a:ea typeface="+mj-ea"/>
                <a:cs typeface="+mj-ea"/>
                <a:sym typeface="+mn-ea"/>
              </a:rPr>
              <a:t>③</a:t>
            </a:r>
            <a:r>
              <a:rPr lang="zh-CN" altLang="en-US" sz="2000">
                <a:latin typeface="+mj-ea"/>
                <a:ea typeface="+mj-ea"/>
                <a:cs typeface="+mj-ea"/>
                <a:sym typeface="+mn-ea"/>
              </a:rPr>
              <a:t>外单位人员借阅档案，应持单位介绍信，经董事长同意后，方可办理借阅手续，并在借阅期限内按时归还。</a:t>
            </a:r>
            <a:endParaRPr lang="zh-CN" altLang="en-US" sz="2000">
              <a:latin typeface="+mj-ea"/>
              <a:ea typeface="+mj-ea"/>
              <a:cs typeface="+mj-ea"/>
              <a:sym typeface="+mn-ea"/>
            </a:endParaRPr>
          </a:p>
          <a:p>
            <a:pPr algn="just">
              <a:lnSpc>
                <a:spcPct val="150000"/>
              </a:lnSpc>
            </a:pPr>
            <a:endParaRPr lang="zh-CN" altLang="en-US" sz="2000">
              <a:latin typeface="+mj-ea"/>
              <a:ea typeface="+mj-ea"/>
              <a:cs typeface="+mj-ea"/>
            </a:endParaRPr>
          </a:p>
          <a:p>
            <a:r>
              <a:rPr lang="zh-CN" altLang="en-US" sz="2000">
                <a:latin typeface="+mj-ea"/>
                <a:ea typeface="+mj-ea"/>
                <a:cs typeface="+mj-ea"/>
                <a:sym typeface="+mn-ea"/>
              </a:rPr>
              <a:t>④档案用毕按时归还，归还时保管人确认档案材料完好无损后进行台账归还</a:t>
            </a:r>
            <a:r>
              <a:rPr lang="zh-CN" altLang="en-US" sz="2000">
                <a:latin typeface="+mj-ea"/>
                <a:ea typeface="+mj-ea"/>
                <a:cs typeface="+mj-ea"/>
                <a:sym typeface="+mn-ea"/>
              </a:rPr>
              <a:t>登记。</a:t>
            </a:r>
            <a:endParaRPr lang="zh-CN" altLang="en-US" sz="2000">
              <a:latin typeface="+mj-ea"/>
              <a:ea typeface="+mj-ea"/>
              <a:cs typeface="+mj-ea"/>
            </a:endParaRPr>
          </a:p>
          <a:p>
            <a:endParaRPr lang="zh-CN" altLang="en-US" sz="2000" b="1" dirty="0">
              <a:latin typeface="微软雅黑" panose="020B0503020204020204" pitchFamily="34" charset="-122"/>
              <a:ea typeface="微软雅黑" panose="020B0503020204020204" pitchFamily="34" charset="-122"/>
              <a:cs typeface="微软雅黑" panose="020B0503020204020204" pitchFamily="34" charset="-122"/>
            </a:endParaRPr>
          </a:p>
          <a:p>
            <a:endParaRPr lang="zh-CN" altLang="en-US" sz="2400" b="1" dirty="0">
              <a:latin typeface="微软雅黑" panose="020B0503020204020204" pitchFamily="34" charset="-122"/>
              <a:ea typeface="微软雅黑" panose="020B0503020204020204" pitchFamily="34" charset="-122"/>
              <a:cs typeface="微软雅黑" panose="020B0503020204020204" pitchFamily="34" charset="-122"/>
            </a:endParaRPr>
          </a:p>
          <a:p>
            <a:endParaRPr lang="zh-CN" altLang="en-US" sz="2400" b="1" dirty="0">
              <a:latin typeface="微软雅黑" panose="020B0503020204020204" pitchFamily="34" charset="-122"/>
              <a:ea typeface="微软雅黑" panose="020B0503020204020204" pitchFamily="34" charset="-122"/>
              <a:cs typeface="微软雅黑" panose="020B0503020204020204" pitchFamily="34" charset="-122"/>
            </a:endParaRPr>
          </a:p>
          <a:p>
            <a:endParaRPr lang="zh-CN" altLang="en-US" sz="2400" b="1" dirty="0">
              <a:latin typeface="微软雅黑" panose="020B0503020204020204" pitchFamily="34" charset="-122"/>
              <a:ea typeface="微软雅黑" panose="020B0503020204020204" pitchFamily="34" charset="-122"/>
              <a:cs typeface="微软雅黑" panose="020B0503020204020204" pitchFamily="34" charset="-122"/>
            </a:endParaRPr>
          </a:p>
          <a:p>
            <a:endParaRPr lang="zh-CN" altLang="en-US" sz="2400" b="1" dirty="0">
              <a:latin typeface="微软雅黑" panose="020B0503020204020204" pitchFamily="34" charset="-122"/>
              <a:ea typeface="微软雅黑" panose="020B0503020204020204" pitchFamily="34" charset="-122"/>
              <a:cs typeface="微软雅黑" panose="020B0503020204020204" pitchFamily="34" charset="-122"/>
            </a:endParaRPr>
          </a:p>
          <a:p>
            <a:endParaRPr lang="zh-CN" altLang="en-US" sz="2400" b="1" dirty="0">
              <a:latin typeface="微软雅黑" panose="020B0503020204020204" pitchFamily="34" charset="-122"/>
              <a:ea typeface="微软雅黑" panose="020B0503020204020204" pitchFamily="34" charset="-122"/>
              <a:cs typeface="微软雅黑" panose="020B0503020204020204" pitchFamily="34" charset="-122"/>
            </a:endParaRPr>
          </a:p>
        </p:txBody>
      </p: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slow" p14:dur="2000">
        <p:checker/>
      </p:transition>
    </mc:Choice>
    <mc:Fallback>
      <p:transition spd="slow">
        <p:checker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1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5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" fill="hold">
                      <p:stCondLst>
                        <p:cond delay="indefinite"/>
                      </p:stCondLst>
                      <p:childTnLst>
                        <p:par>
                          <p:cTn id="10" fill="hold">
                            <p:stCondLst>
                              <p:cond delay="0"/>
                            </p:stCondLst>
                            <p:childTnLst>
                              <p:par>
                                <p:cTn id="11" presetID="26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13" dur="58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4" dur="1822" tmFilter="0,0; 0.14,0.36; 0.43,0.73; 0.71,0.91; 1.0,1.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-0.25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5" dur="664" tmFilter="0.0,0.0; 0.25,0.07; 0.50,0.2; 0.75,0.467; 1.0,1.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3">
                                          <p:val>
                                            <p:fltVal val="0.5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6" dur="664" tmFilter="0, 0; 0.125,0.2665; 0.25,0.4; 0.375,0.465; 0.5,0.5;  0.625,0.535; 0.75,0.6; 0.875,0.7335; 1,1">
                                          <p:stCondLst>
                                            <p:cond delay="664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9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7" dur="332" tmFilter="0, 0; 0.125,0.2665; 0.25,0.4; 0.375,0.465; 0.5,0.5;  0.625,0.535; 0.75,0.6; 0.875,0.7335; 1,1">
                                          <p:stCondLst>
                                            <p:cond delay="1324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27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8" dur="164" tmFilter="0, 0; 0.125,0.2665; 0.25,0.4; 0.375,0.465; 0.5,0.5;  0.625,0.535; 0.75,0.6; 0.875,0.7335; 1,1">
                                          <p:stCondLst>
                                            <p:cond delay="1656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81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Scale>
                                      <p:cBhvr>
                                        <p:cTn id="19" dur="26">
                                          <p:stCondLst>
                                            <p:cond delay="65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</p:cBhvr>
                                      <p:to x="100000" y="60000"/>
                                    </p:animScale>
                                    <p:animScale>
                                      <p:cBhvr>
                                        <p:cTn id="20" dur="166" decel="50000">
                                          <p:stCondLst>
                                            <p:cond delay="676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21" dur="26">
                                          <p:stCondLst>
                                            <p:cond delay="1312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</p:cBhvr>
                                      <p:to x="100000" y="80000"/>
                                    </p:animScale>
                                    <p:animScale>
                                      <p:cBhvr>
                                        <p:cTn id="22" dur="166" decel="50000">
                                          <p:stCondLst>
                                            <p:cond delay="1338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23" dur="26">
                                          <p:stCondLst>
                                            <p:cond delay="1642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</p:cBhvr>
                                      <p:to x="100000" y="90000"/>
                                    </p:animScale>
                                    <p:animScale>
                                      <p:cBhvr>
                                        <p:cTn id="24" dur="166" decel="50000">
                                          <p:stCondLst>
                                            <p:cond delay="1668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25" dur="26">
                                          <p:stCondLst>
                                            <p:cond delay="1808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</p:cBhvr>
                                      <p:to x="100000" y="95000"/>
                                    </p:animScale>
                                    <p:animScale>
                                      <p:cBhvr>
                                        <p:cTn id="26" dur="166" decel="50000">
                                          <p:stCondLst>
                                            <p:cond delay="1834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</p:cBhvr>
                                      <p:to x="100000" y="100000"/>
                                    </p:animScale>
                                  </p:childTnLst>
                                </p:cTn>
                              </p:par>
                              <p:par>
                                <p:cTn id="27" presetID="26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29" dur="58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30" dur="1822" tmFilter="0,0; 0.14,0.36; 0.43,0.73; 0.71,0.91; 1.0,1.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-0.25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1" dur="664" tmFilter="0.0,0.0; 0.25,0.07; 0.50,0.2; 0.75,0.467; 1.0,1.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3">
                                          <p:val>
                                            <p:fltVal val="0.5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2" dur="664" tmFilter="0, 0; 0.125,0.2665; 0.25,0.4; 0.375,0.465; 0.5,0.5;  0.625,0.535; 0.75,0.6; 0.875,0.7335; 1,1">
                                          <p:stCondLst>
                                            <p:cond delay="664"/>
                                          </p:stCondLst>
                                        </p:cTn>
                                        <p:tgtEl>
                                          <p:spTgt spid="1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9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3" dur="332" tmFilter="0, 0; 0.125,0.2665; 0.25,0.4; 0.375,0.465; 0.5,0.5;  0.625,0.535; 0.75,0.6; 0.875,0.7335; 1,1">
                                          <p:stCondLst>
                                            <p:cond delay="1324"/>
                                          </p:stCondLst>
                                        </p:cTn>
                                        <p:tgtEl>
                                          <p:spTgt spid="1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27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4" dur="164" tmFilter="0, 0; 0.125,0.2665; 0.25,0.4; 0.375,0.465; 0.5,0.5;  0.625,0.535; 0.75,0.6; 0.875,0.7335; 1,1">
                                          <p:stCondLst>
                                            <p:cond delay="1656"/>
                                          </p:stCondLst>
                                        </p:cTn>
                                        <p:tgtEl>
                                          <p:spTgt spid="1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81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Scale>
                                      <p:cBhvr>
                                        <p:cTn id="35" dur="26">
                                          <p:stCondLst>
                                            <p:cond delay="650"/>
                                          </p:stCondLst>
                                        </p:cTn>
                                        <p:tgtEl>
                                          <p:spTgt spid="16"/>
                                        </p:tgtEl>
                                      </p:cBhvr>
                                      <p:to x="100000" y="60000"/>
                                    </p:animScale>
                                    <p:animScale>
                                      <p:cBhvr>
                                        <p:cTn id="36" dur="166" decel="50000">
                                          <p:stCondLst>
                                            <p:cond delay="676"/>
                                          </p:stCondLst>
                                        </p:cTn>
                                        <p:tgtEl>
                                          <p:spTgt spid="16"/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37" dur="26">
                                          <p:stCondLst>
                                            <p:cond delay="1312"/>
                                          </p:stCondLst>
                                        </p:cTn>
                                        <p:tgtEl>
                                          <p:spTgt spid="16"/>
                                        </p:tgtEl>
                                      </p:cBhvr>
                                      <p:to x="100000" y="80000"/>
                                    </p:animScale>
                                    <p:animScale>
                                      <p:cBhvr>
                                        <p:cTn id="38" dur="166" decel="50000">
                                          <p:stCondLst>
                                            <p:cond delay="1338"/>
                                          </p:stCondLst>
                                        </p:cTn>
                                        <p:tgtEl>
                                          <p:spTgt spid="16"/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39" dur="26">
                                          <p:stCondLst>
                                            <p:cond delay="1642"/>
                                          </p:stCondLst>
                                        </p:cTn>
                                        <p:tgtEl>
                                          <p:spTgt spid="16"/>
                                        </p:tgtEl>
                                      </p:cBhvr>
                                      <p:to x="100000" y="90000"/>
                                    </p:animScale>
                                    <p:animScale>
                                      <p:cBhvr>
                                        <p:cTn id="40" dur="166" decel="50000">
                                          <p:stCondLst>
                                            <p:cond delay="1668"/>
                                          </p:stCondLst>
                                        </p:cTn>
                                        <p:tgtEl>
                                          <p:spTgt spid="16"/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41" dur="26">
                                          <p:stCondLst>
                                            <p:cond delay="1808"/>
                                          </p:stCondLst>
                                        </p:cTn>
                                        <p:tgtEl>
                                          <p:spTgt spid="16"/>
                                        </p:tgtEl>
                                      </p:cBhvr>
                                      <p:to x="100000" y="95000"/>
                                    </p:animScale>
                                    <p:animScale>
                                      <p:cBhvr>
                                        <p:cTn id="42" dur="166" decel="50000">
                                          <p:stCondLst>
                                            <p:cond delay="1834"/>
                                          </p:stCondLst>
                                        </p:cTn>
                                        <p:tgtEl>
                                          <p:spTgt spid="16"/>
                                        </p:tgtEl>
                                      </p:cBhvr>
                                      <p:to x="100000" y="100000"/>
                                    </p:animScale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3" fill="hold">
                      <p:stCondLst>
                        <p:cond delay="indefinite"/>
                      </p:stCondLst>
                      <p:childTnLst>
                        <p:par>
                          <p:cTn id="44" fill="hold">
                            <p:stCondLst>
                              <p:cond delay="0"/>
                            </p:stCondLst>
                            <p:childTnLst>
                              <p:par>
                                <p:cTn id="45" presetID="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6" dur="20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47" dur="2000" fill="hold"/>
                                        <p:tgtEl>
                                          <p:spTgt spid="17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48" dur="2000" fill="hold"/>
                                        <p:tgtEl>
                                          <p:spTgt spid="17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" grpId="0"/>
      <p:bldP spid="17" grpId="0"/>
    </p:bld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标题 7"/>
          <p:cNvSpPr>
            <a:spLocks noGrp="1"/>
          </p:cNvSpPr>
          <p:nvPr>
            <p:ph type="title"/>
          </p:nvPr>
        </p:nvSpPr>
        <p:spPr>
          <a:xfrm>
            <a:off x="838080" y="408076"/>
            <a:ext cx="10515600" cy="576984"/>
          </a:xfrm>
        </p:spPr>
        <p:txBody>
          <a:bodyPr>
            <a:normAutofit/>
          </a:bodyPr>
          <a:lstStyle/>
          <a:p>
            <a:r>
              <a:rPr lang="zh-CN" altLang="en-US" dirty="0">
                <a:solidFill>
                  <a:srgbClr val="FFFFFF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印章管理</a:t>
            </a:r>
            <a:endParaRPr lang="zh-CN" altLang="en-US" dirty="0">
              <a:solidFill>
                <a:srgbClr val="FFFFFF"/>
              </a:solidFill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  <p:sp>
        <p:nvSpPr>
          <p:cNvPr id="3" name="椭圆 2"/>
          <p:cNvSpPr/>
          <p:nvPr/>
        </p:nvSpPr>
        <p:spPr>
          <a:xfrm>
            <a:off x="6526189" y="1432287"/>
            <a:ext cx="650653" cy="650653"/>
          </a:xfrm>
          <a:prstGeom prst="ellipse">
            <a:avLst/>
          </a:prstGeom>
          <a:solidFill>
            <a:schemeClr val="accent1"/>
          </a:solidFill>
          <a:ln w="25400">
            <a:noFill/>
          </a:ln>
          <a:effectLst>
            <a:outerShdw blurRad="381000" dist="254000" dir="2700000" algn="tl" rotWithShape="0">
              <a:prstClr val="black">
                <a:alpha val="60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altLang="zh-CN" b="1"/>
              <a:t>01</a:t>
            </a:r>
            <a:endParaRPr lang="en-US" altLang="zh-CN" b="1"/>
          </a:p>
        </p:txBody>
      </p:sp>
      <p:sp>
        <p:nvSpPr>
          <p:cNvPr id="4" name="椭圆 3"/>
          <p:cNvSpPr/>
          <p:nvPr/>
        </p:nvSpPr>
        <p:spPr>
          <a:xfrm>
            <a:off x="6525683" y="2486768"/>
            <a:ext cx="650653" cy="650653"/>
          </a:xfrm>
          <a:prstGeom prst="ellipse">
            <a:avLst/>
          </a:prstGeom>
          <a:solidFill>
            <a:schemeClr val="accent2"/>
          </a:solidFill>
          <a:ln w="25400">
            <a:noFill/>
          </a:ln>
          <a:effectLst>
            <a:outerShdw blurRad="381000" dist="254000" dir="2700000" algn="tl" rotWithShape="0">
              <a:prstClr val="black">
                <a:alpha val="60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altLang="zh-CN"/>
              <a:t>02</a:t>
            </a:r>
            <a:endParaRPr lang="en-US" altLang="zh-CN" sz="1600"/>
          </a:p>
        </p:txBody>
      </p:sp>
      <p:sp>
        <p:nvSpPr>
          <p:cNvPr id="5" name="椭圆 4"/>
          <p:cNvSpPr/>
          <p:nvPr/>
        </p:nvSpPr>
        <p:spPr>
          <a:xfrm>
            <a:off x="6526188" y="3652785"/>
            <a:ext cx="650653" cy="650653"/>
          </a:xfrm>
          <a:prstGeom prst="ellipse">
            <a:avLst/>
          </a:prstGeom>
          <a:solidFill>
            <a:schemeClr val="accent3"/>
          </a:solidFill>
          <a:ln w="25400">
            <a:noFill/>
          </a:ln>
          <a:effectLst>
            <a:outerShdw blurRad="381000" dist="254000" dir="2700000" algn="tl" rotWithShape="0">
              <a:prstClr val="black">
                <a:alpha val="60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altLang="zh-CN"/>
              <a:t>03</a:t>
            </a:r>
            <a:endParaRPr lang="en-US" altLang="zh-CN"/>
          </a:p>
        </p:txBody>
      </p:sp>
      <p:grpSp>
        <p:nvGrpSpPr>
          <p:cNvPr id="31" name="组合 30"/>
          <p:cNvGrpSpPr/>
          <p:nvPr/>
        </p:nvGrpSpPr>
        <p:grpSpPr>
          <a:xfrm>
            <a:off x="918845" y="2083435"/>
            <a:ext cx="4797425" cy="3796030"/>
            <a:chOff x="1001238" y="1946385"/>
            <a:chExt cx="4797115" cy="3796061"/>
          </a:xfrm>
        </p:grpSpPr>
        <p:sp>
          <p:nvSpPr>
            <p:cNvPr id="33" name="圆角矩形 1"/>
            <p:cNvSpPr>
              <a:spLocks noChangeArrowheads="1"/>
            </p:cNvSpPr>
            <p:nvPr/>
          </p:nvSpPr>
          <p:spPr bwMode="auto">
            <a:xfrm>
              <a:off x="1001238" y="1946385"/>
              <a:ext cx="4797115" cy="3144842"/>
            </a:xfrm>
            <a:custGeom>
              <a:avLst/>
              <a:gdLst>
                <a:gd name="T0" fmla="*/ 52016 w 5436000"/>
                <a:gd name="T1" fmla="*/ 49697 h 3564000"/>
                <a:gd name="T2" fmla="*/ 52016 w 5436000"/>
                <a:gd name="T3" fmla="*/ 633875 h 3564000"/>
                <a:gd name="T4" fmla="*/ 1156351 w 5436000"/>
                <a:gd name="T5" fmla="*/ 633875 h 3564000"/>
                <a:gd name="T6" fmla="*/ 1156351 w 5436000"/>
                <a:gd name="T7" fmla="*/ 49697 h 3564000"/>
                <a:gd name="T8" fmla="*/ 52016 w 5436000"/>
                <a:gd name="T9" fmla="*/ 49697 h 3564000"/>
                <a:gd name="T10" fmla="*/ 43114 w 5436000"/>
                <a:gd name="T11" fmla="*/ 0 h 3564000"/>
                <a:gd name="T12" fmla="*/ 1165254 w 5436000"/>
                <a:gd name="T13" fmla="*/ 0 h 3564000"/>
                <a:gd name="T14" fmla="*/ 1208368 w 5436000"/>
                <a:gd name="T15" fmla="*/ 43114 h 3564000"/>
                <a:gd name="T16" fmla="*/ 1208368 w 5436000"/>
                <a:gd name="T17" fmla="*/ 749128 h 3564000"/>
                <a:gd name="T18" fmla="*/ 1165254 w 5436000"/>
                <a:gd name="T19" fmla="*/ 792241 h 3564000"/>
                <a:gd name="T20" fmla="*/ 43114 w 5436000"/>
                <a:gd name="T21" fmla="*/ 792241 h 3564000"/>
                <a:gd name="T22" fmla="*/ 0 w 5436000"/>
                <a:gd name="T23" fmla="*/ 749128 h 3564000"/>
                <a:gd name="T24" fmla="*/ 0 w 5436000"/>
                <a:gd name="T25" fmla="*/ 43114 h 3564000"/>
                <a:gd name="T26" fmla="*/ 43114 w 5436000"/>
                <a:gd name="T27" fmla="*/ 0 h 3564000"/>
                <a:gd name="T28" fmla="*/ 0 60000 65536"/>
                <a:gd name="T29" fmla="*/ 0 60000 65536"/>
                <a:gd name="T30" fmla="*/ 0 60000 65536"/>
                <a:gd name="T31" fmla="*/ 0 60000 65536"/>
                <a:gd name="T32" fmla="*/ 0 60000 65536"/>
                <a:gd name="T33" fmla="*/ 0 60000 65536"/>
                <a:gd name="T34" fmla="*/ 0 60000 65536"/>
                <a:gd name="T35" fmla="*/ 0 60000 65536"/>
                <a:gd name="T36" fmla="*/ 0 60000 65536"/>
                <a:gd name="T37" fmla="*/ 0 60000 65536"/>
                <a:gd name="T38" fmla="*/ 0 60000 65536"/>
                <a:gd name="T39" fmla="*/ 0 60000 65536"/>
                <a:gd name="T40" fmla="*/ 0 60000 65536"/>
                <a:gd name="T41" fmla="*/ 0 60000 65536"/>
                <a:gd name="T42" fmla="*/ 0 w 5436000"/>
                <a:gd name="T43" fmla="*/ 0 h 3564000"/>
                <a:gd name="T44" fmla="*/ 5436000 w 5436000"/>
                <a:gd name="T45" fmla="*/ 3564000 h 3564000"/>
              </a:gdLst>
              <a:ahLst/>
              <a:cxnLst>
                <a:cxn ang="T28">
                  <a:pos x="T0" y="T1"/>
                </a:cxn>
                <a:cxn ang="T29">
                  <a:pos x="T2" y="T3"/>
                </a:cxn>
                <a:cxn ang="T30">
                  <a:pos x="T4" y="T5"/>
                </a:cxn>
                <a:cxn ang="T31">
                  <a:pos x="T6" y="T7"/>
                </a:cxn>
                <a:cxn ang="T32">
                  <a:pos x="T8" y="T9"/>
                </a:cxn>
                <a:cxn ang="T33">
                  <a:pos x="T10" y="T11"/>
                </a:cxn>
                <a:cxn ang="T34">
                  <a:pos x="T12" y="T13"/>
                </a:cxn>
                <a:cxn ang="T35">
                  <a:pos x="T14" y="T15"/>
                </a:cxn>
                <a:cxn ang="T36">
                  <a:pos x="T16" y="T17"/>
                </a:cxn>
                <a:cxn ang="T37">
                  <a:pos x="T18" y="T19"/>
                </a:cxn>
                <a:cxn ang="T38">
                  <a:pos x="T20" y="T21"/>
                </a:cxn>
                <a:cxn ang="T39">
                  <a:pos x="T22" y="T23"/>
                </a:cxn>
                <a:cxn ang="T40">
                  <a:pos x="T24" y="T25"/>
                </a:cxn>
                <a:cxn ang="T41">
                  <a:pos x="T26" y="T27"/>
                </a:cxn>
              </a:cxnLst>
              <a:rect l="T42" t="T43" r="T44" b="T45"/>
              <a:pathLst>
                <a:path w="5436000" h="3564000">
                  <a:moveTo>
                    <a:pt x="234000" y="223568"/>
                  </a:moveTo>
                  <a:lnTo>
                    <a:pt x="234000" y="2851568"/>
                  </a:lnTo>
                  <a:lnTo>
                    <a:pt x="5202000" y="2851568"/>
                  </a:lnTo>
                  <a:lnTo>
                    <a:pt x="5202000" y="223568"/>
                  </a:lnTo>
                  <a:lnTo>
                    <a:pt x="234000" y="223568"/>
                  </a:lnTo>
                  <a:close/>
                  <a:moveTo>
                    <a:pt x="193953" y="0"/>
                  </a:moveTo>
                  <a:lnTo>
                    <a:pt x="5242047" y="0"/>
                  </a:lnTo>
                  <a:cubicBezTo>
                    <a:pt x="5349164" y="0"/>
                    <a:pt x="5436000" y="86836"/>
                    <a:pt x="5436000" y="193953"/>
                  </a:cubicBezTo>
                  <a:lnTo>
                    <a:pt x="5436000" y="3370047"/>
                  </a:lnTo>
                  <a:cubicBezTo>
                    <a:pt x="5436000" y="3477164"/>
                    <a:pt x="5349164" y="3564000"/>
                    <a:pt x="5242047" y="3564000"/>
                  </a:cubicBezTo>
                  <a:lnTo>
                    <a:pt x="193953" y="3564000"/>
                  </a:lnTo>
                  <a:cubicBezTo>
                    <a:pt x="86836" y="3564000"/>
                    <a:pt x="0" y="3477164"/>
                    <a:pt x="0" y="3370047"/>
                  </a:cubicBezTo>
                  <a:lnTo>
                    <a:pt x="0" y="193953"/>
                  </a:lnTo>
                  <a:cubicBezTo>
                    <a:pt x="0" y="86836"/>
                    <a:pt x="86836" y="0"/>
                    <a:pt x="193953" y="0"/>
                  </a:cubicBezTo>
                  <a:close/>
                </a:path>
              </a:pathLst>
            </a:custGeom>
            <a:solidFill>
              <a:schemeClr val="bg1">
                <a:lumMod val="85000"/>
              </a:schemeClr>
            </a:solidFill>
            <a:ln>
              <a:noFill/>
            </a:ln>
          </p:spPr>
          <p:txBody>
            <a:bodyPr anchor="ctr"/>
            <a:lstStyle/>
            <a:p>
              <a:pPr marL="0" marR="0" lvl="0" indent="0" defTabSz="91440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defRPr/>
              </a:pPr>
              <a:endParaRPr kumimoji="0" lang="zh-CN" altLang="en-US" sz="1800" b="0" i="0" u="none" strike="noStrike" kern="0" cap="none" spc="0" normalizeH="0" baseline="0" noProof="0">
                <a:ln>
                  <a:noFill/>
                </a:ln>
                <a:solidFill>
                  <a:sysClr val="windowText" lastClr="000000"/>
                </a:solidFill>
                <a:effectLst/>
                <a:uLnTx/>
                <a:uFillTx/>
              </a:endParaRPr>
            </a:p>
          </p:txBody>
        </p:sp>
        <p:sp>
          <p:nvSpPr>
            <p:cNvPr id="34" name="圆角矩形 12"/>
            <p:cNvSpPr>
              <a:spLocks noChangeArrowheads="1"/>
            </p:cNvSpPr>
            <p:nvPr/>
          </p:nvSpPr>
          <p:spPr bwMode="auto">
            <a:xfrm>
              <a:off x="1001238" y="1946385"/>
              <a:ext cx="4797115" cy="2713472"/>
            </a:xfrm>
            <a:custGeom>
              <a:avLst/>
              <a:gdLst>
                <a:gd name="T0" fmla="*/ 52016 w 5436000"/>
                <a:gd name="T1" fmla="*/ 49697 h 3075136"/>
                <a:gd name="T2" fmla="*/ 52016 w 5436000"/>
                <a:gd name="T3" fmla="*/ 633874 h 3075136"/>
                <a:gd name="T4" fmla="*/ 1156351 w 5436000"/>
                <a:gd name="T5" fmla="*/ 633874 h 3075136"/>
                <a:gd name="T6" fmla="*/ 1156351 w 5436000"/>
                <a:gd name="T7" fmla="*/ 49697 h 3075136"/>
                <a:gd name="T8" fmla="*/ 52016 w 5436000"/>
                <a:gd name="T9" fmla="*/ 49697 h 3075136"/>
                <a:gd name="T10" fmla="*/ 43114 w 5436000"/>
                <a:gd name="T11" fmla="*/ 0 h 3075136"/>
                <a:gd name="T12" fmla="*/ 1165254 w 5436000"/>
                <a:gd name="T13" fmla="*/ 0 h 3075136"/>
                <a:gd name="T14" fmla="*/ 1208368 w 5436000"/>
                <a:gd name="T15" fmla="*/ 43114 h 3075136"/>
                <a:gd name="T16" fmla="*/ 1208368 w 5436000"/>
                <a:gd name="T17" fmla="*/ 683571 h 3075136"/>
                <a:gd name="T18" fmla="*/ 0 w 5436000"/>
                <a:gd name="T19" fmla="*/ 683571 h 3075136"/>
                <a:gd name="T20" fmla="*/ 0 w 5436000"/>
                <a:gd name="T21" fmla="*/ 43114 h 3075136"/>
                <a:gd name="T22" fmla="*/ 43114 w 5436000"/>
                <a:gd name="T23" fmla="*/ 0 h 3075136"/>
                <a:gd name="T24" fmla="*/ 0 60000 65536"/>
                <a:gd name="T25" fmla="*/ 0 60000 65536"/>
                <a:gd name="T26" fmla="*/ 0 60000 65536"/>
                <a:gd name="T27" fmla="*/ 0 60000 65536"/>
                <a:gd name="T28" fmla="*/ 0 60000 65536"/>
                <a:gd name="T29" fmla="*/ 0 60000 65536"/>
                <a:gd name="T30" fmla="*/ 0 60000 65536"/>
                <a:gd name="T31" fmla="*/ 0 60000 65536"/>
                <a:gd name="T32" fmla="*/ 0 60000 65536"/>
                <a:gd name="T33" fmla="*/ 0 60000 65536"/>
                <a:gd name="T34" fmla="*/ 0 60000 65536"/>
                <a:gd name="T35" fmla="*/ 0 60000 65536"/>
                <a:gd name="T36" fmla="*/ 0 w 5436000"/>
                <a:gd name="T37" fmla="*/ 0 h 3075136"/>
                <a:gd name="T38" fmla="*/ 5436000 w 5436000"/>
                <a:gd name="T39" fmla="*/ 3075136 h 3075136"/>
              </a:gdLst>
              <a:ahLst/>
              <a:cxnLst>
                <a:cxn ang="T24">
                  <a:pos x="T0" y="T1"/>
                </a:cxn>
                <a:cxn ang="T25">
                  <a:pos x="T2" y="T3"/>
                </a:cxn>
                <a:cxn ang="T26">
                  <a:pos x="T4" y="T5"/>
                </a:cxn>
                <a:cxn ang="T27">
                  <a:pos x="T6" y="T7"/>
                </a:cxn>
                <a:cxn ang="T28">
                  <a:pos x="T8" y="T9"/>
                </a:cxn>
                <a:cxn ang="T29">
                  <a:pos x="T10" y="T11"/>
                </a:cxn>
                <a:cxn ang="T30">
                  <a:pos x="T12" y="T13"/>
                </a:cxn>
                <a:cxn ang="T31">
                  <a:pos x="T14" y="T15"/>
                </a:cxn>
                <a:cxn ang="T32">
                  <a:pos x="T16" y="T17"/>
                </a:cxn>
                <a:cxn ang="T33">
                  <a:pos x="T18" y="T19"/>
                </a:cxn>
                <a:cxn ang="T34">
                  <a:pos x="T20" y="T21"/>
                </a:cxn>
                <a:cxn ang="T35">
                  <a:pos x="T22" y="T23"/>
                </a:cxn>
              </a:cxnLst>
              <a:rect l="T36" t="T37" r="T38" b="T39"/>
              <a:pathLst>
                <a:path w="5436000" h="3075136">
                  <a:moveTo>
                    <a:pt x="234000" y="223568"/>
                  </a:moveTo>
                  <a:lnTo>
                    <a:pt x="234000" y="2851568"/>
                  </a:lnTo>
                  <a:lnTo>
                    <a:pt x="5202000" y="2851568"/>
                  </a:lnTo>
                  <a:lnTo>
                    <a:pt x="5202000" y="223568"/>
                  </a:lnTo>
                  <a:lnTo>
                    <a:pt x="234000" y="223568"/>
                  </a:lnTo>
                  <a:close/>
                  <a:moveTo>
                    <a:pt x="193953" y="0"/>
                  </a:moveTo>
                  <a:lnTo>
                    <a:pt x="5242047" y="0"/>
                  </a:lnTo>
                  <a:cubicBezTo>
                    <a:pt x="5349164" y="0"/>
                    <a:pt x="5436000" y="86836"/>
                    <a:pt x="5436000" y="193953"/>
                  </a:cubicBezTo>
                  <a:lnTo>
                    <a:pt x="5436000" y="3075136"/>
                  </a:lnTo>
                  <a:lnTo>
                    <a:pt x="0" y="3075136"/>
                  </a:lnTo>
                  <a:lnTo>
                    <a:pt x="0" y="193953"/>
                  </a:lnTo>
                  <a:cubicBezTo>
                    <a:pt x="0" y="86836"/>
                    <a:pt x="86836" y="0"/>
                    <a:pt x="193953" y="0"/>
                  </a:cubicBezTo>
                  <a:close/>
                </a:path>
              </a:pathLst>
            </a:custGeom>
            <a:solidFill>
              <a:srgbClr val="292929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anchor="ctr"/>
            <a:lstStyle/>
            <a:p>
              <a:pPr marL="0" marR="0" lvl="0" indent="0" defTabSz="91440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defRPr/>
              </a:pPr>
              <a:endParaRPr kumimoji="0" lang="zh-CN" altLang="en-US" sz="1800" b="0" i="0" u="none" strike="noStrike" kern="0" cap="none" spc="0" normalizeH="0" baseline="0" noProof="0">
                <a:ln>
                  <a:noFill/>
                </a:ln>
                <a:solidFill>
                  <a:sysClr val="windowText" lastClr="000000"/>
                </a:solidFill>
                <a:effectLst/>
                <a:uLnTx/>
                <a:uFillTx/>
              </a:endParaRPr>
            </a:p>
          </p:txBody>
        </p:sp>
        <p:sp>
          <p:nvSpPr>
            <p:cNvPr id="35" name="矩形 14"/>
            <p:cNvSpPr>
              <a:spLocks noChangeArrowheads="1"/>
            </p:cNvSpPr>
            <p:nvPr/>
          </p:nvSpPr>
          <p:spPr bwMode="auto">
            <a:xfrm>
              <a:off x="1207736" y="2143660"/>
              <a:ext cx="4384118" cy="2318924"/>
            </a:xfrm>
            <a:custGeom>
              <a:avLst/>
              <a:gdLst>
                <a:gd name="T0" fmla="*/ 4002 w 4968000"/>
                <a:gd name="T1" fmla="*/ 4002 h 2628000"/>
                <a:gd name="T2" fmla="*/ 4002 w 4968000"/>
                <a:gd name="T3" fmla="*/ 580176 h 2628000"/>
                <a:gd name="T4" fmla="*/ 1100334 w 4968000"/>
                <a:gd name="T5" fmla="*/ 580176 h 2628000"/>
                <a:gd name="T6" fmla="*/ 1100334 w 4968000"/>
                <a:gd name="T7" fmla="*/ 4002 h 2628000"/>
                <a:gd name="T8" fmla="*/ 4002 w 4968000"/>
                <a:gd name="T9" fmla="*/ 4002 h 2628000"/>
                <a:gd name="T10" fmla="*/ 0 w 4968000"/>
                <a:gd name="T11" fmla="*/ 0 h 2628000"/>
                <a:gd name="T12" fmla="*/ 1104336 w 4968000"/>
                <a:gd name="T13" fmla="*/ 0 h 2628000"/>
                <a:gd name="T14" fmla="*/ 1104336 w 4968000"/>
                <a:gd name="T15" fmla="*/ 584177 h 2628000"/>
                <a:gd name="T16" fmla="*/ 0 w 4968000"/>
                <a:gd name="T17" fmla="*/ 584177 h 2628000"/>
                <a:gd name="T18" fmla="*/ 0 w 4968000"/>
                <a:gd name="T19" fmla="*/ 0 h 2628000"/>
                <a:gd name="T20" fmla="*/ 0 60000 65536"/>
                <a:gd name="T21" fmla="*/ 0 60000 65536"/>
                <a:gd name="T22" fmla="*/ 0 60000 65536"/>
                <a:gd name="T23" fmla="*/ 0 60000 65536"/>
                <a:gd name="T24" fmla="*/ 0 60000 65536"/>
                <a:gd name="T25" fmla="*/ 0 60000 65536"/>
                <a:gd name="T26" fmla="*/ 0 60000 65536"/>
                <a:gd name="T27" fmla="*/ 0 60000 65536"/>
                <a:gd name="T28" fmla="*/ 0 60000 65536"/>
                <a:gd name="T29" fmla="*/ 0 60000 65536"/>
                <a:gd name="T30" fmla="*/ 0 w 4968000"/>
                <a:gd name="T31" fmla="*/ 0 h 2628000"/>
                <a:gd name="T32" fmla="*/ 4968000 w 4968000"/>
                <a:gd name="T33" fmla="*/ 2628000 h 2628000"/>
              </a:gdLst>
              <a:ahLst/>
              <a:cxnLst>
                <a:cxn ang="T20">
                  <a:pos x="T0" y="T1"/>
                </a:cxn>
                <a:cxn ang="T21">
                  <a:pos x="T2" y="T3"/>
                </a:cxn>
                <a:cxn ang="T22">
                  <a:pos x="T4" y="T5"/>
                </a:cxn>
                <a:cxn ang="T23">
                  <a:pos x="T6" y="T7"/>
                </a:cxn>
                <a:cxn ang="T24">
                  <a:pos x="T8" y="T9"/>
                </a:cxn>
                <a:cxn ang="T25">
                  <a:pos x="T10" y="T11"/>
                </a:cxn>
                <a:cxn ang="T26">
                  <a:pos x="T12" y="T13"/>
                </a:cxn>
                <a:cxn ang="T27">
                  <a:pos x="T14" y="T15"/>
                </a:cxn>
                <a:cxn ang="T28">
                  <a:pos x="T16" y="T17"/>
                </a:cxn>
                <a:cxn ang="T29">
                  <a:pos x="T18" y="T19"/>
                </a:cxn>
              </a:cxnLst>
              <a:rect l="T30" t="T31" r="T32" b="T33"/>
              <a:pathLst>
                <a:path w="4968000" h="2628000">
                  <a:moveTo>
                    <a:pt x="18000" y="18000"/>
                  </a:moveTo>
                  <a:lnTo>
                    <a:pt x="18000" y="2610000"/>
                  </a:lnTo>
                  <a:lnTo>
                    <a:pt x="4950000" y="2610000"/>
                  </a:lnTo>
                  <a:lnTo>
                    <a:pt x="4950000" y="18000"/>
                  </a:lnTo>
                  <a:lnTo>
                    <a:pt x="18000" y="18000"/>
                  </a:lnTo>
                  <a:close/>
                  <a:moveTo>
                    <a:pt x="0" y="0"/>
                  </a:moveTo>
                  <a:lnTo>
                    <a:pt x="4968000" y="0"/>
                  </a:lnTo>
                  <a:lnTo>
                    <a:pt x="4968000" y="2628000"/>
                  </a:lnTo>
                  <a:lnTo>
                    <a:pt x="0" y="2628000"/>
                  </a:lnTo>
                  <a:lnTo>
                    <a:pt x="0" y="0"/>
                  </a:ln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anchor="ctr"/>
            <a:lstStyle/>
            <a:p>
              <a:pPr marL="0" marR="0" lvl="0" indent="0" defTabSz="91440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defRPr/>
              </a:pPr>
              <a:endParaRPr kumimoji="0" lang="zh-CN" altLang="en-US" sz="1800" b="0" i="0" u="none" strike="noStrike" kern="0" cap="none" spc="0" normalizeH="0" baseline="0" noProof="0">
                <a:ln>
                  <a:noFill/>
                </a:ln>
                <a:solidFill>
                  <a:sysClr val="windowText" lastClr="000000"/>
                </a:solidFill>
                <a:effectLst/>
                <a:uLnTx/>
                <a:uFillTx/>
              </a:endParaRPr>
            </a:p>
          </p:txBody>
        </p:sp>
        <p:sp>
          <p:nvSpPr>
            <p:cNvPr id="36" name="矩形 39"/>
            <p:cNvSpPr>
              <a:spLocks noChangeArrowheads="1"/>
            </p:cNvSpPr>
            <p:nvPr/>
          </p:nvSpPr>
          <p:spPr bwMode="auto">
            <a:xfrm>
              <a:off x="2827891" y="5091227"/>
              <a:ext cx="1143810" cy="127078"/>
            </a:xfrm>
            <a:prstGeom prst="rect">
              <a:avLst/>
            </a:prstGeom>
            <a:solidFill>
              <a:srgbClr val="B2B2B2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anchor="ctr"/>
            <a:lstStyle/>
            <a:p>
              <a:pPr marL="0" marR="0" lvl="0" indent="0" algn="ctr" defTabSz="91440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 typeface="Arial" panose="020B0604020202020204" pitchFamily="34" charset="0"/>
                <a:buNone/>
                <a:defRPr/>
              </a:pPr>
              <a:endParaRPr kumimoji="0" lang="zh-CN" altLang="zh-CN" sz="1800" b="0" i="0" u="none" strike="noStrike" kern="0" cap="none" spc="0" normalizeH="0" baseline="0" noProof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微软雅黑" panose="020B0503020204020204" pitchFamily="34" charset="-122"/>
                <a:ea typeface="微软雅黑" panose="020B0503020204020204" pitchFamily="34" charset="-122"/>
                <a:sym typeface="微软雅黑" panose="020B0503020204020204" pitchFamily="34" charset="-122"/>
              </a:endParaRPr>
            </a:p>
          </p:txBody>
        </p:sp>
        <p:sp>
          <p:nvSpPr>
            <p:cNvPr id="37" name="矩形 40"/>
            <p:cNvSpPr>
              <a:spLocks noChangeArrowheads="1"/>
            </p:cNvSpPr>
            <p:nvPr/>
          </p:nvSpPr>
          <p:spPr bwMode="auto">
            <a:xfrm>
              <a:off x="2827891" y="5218305"/>
              <a:ext cx="1143810" cy="349427"/>
            </a:xfrm>
            <a:prstGeom prst="rect">
              <a:avLst/>
            </a:prstGeom>
            <a:solidFill>
              <a:srgbClr val="CFCFCF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anchor="ctr"/>
            <a:lstStyle/>
            <a:p>
              <a:pPr marL="0" marR="0" lvl="0" indent="0" algn="ctr" defTabSz="91440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 typeface="Arial" panose="020B0604020202020204" pitchFamily="34" charset="0"/>
                <a:buNone/>
                <a:defRPr/>
              </a:pPr>
              <a:endParaRPr kumimoji="0" lang="zh-CN" altLang="zh-CN" sz="1800" b="0" i="0" u="none" strike="noStrike" kern="0" cap="none" spc="0" normalizeH="0" baseline="0" noProof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微软雅黑" panose="020B0503020204020204" pitchFamily="34" charset="-122"/>
                <a:ea typeface="微软雅黑" panose="020B0503020204020204" pitchFamily="34" charset="-122"/>
                <a:sym typeface="微软雅黑" panose="020B0503020204020204" pitchFamily="34" charset="-122"/>
              </a:endParaRPr>
            </a:p>
          </p:txBody>
        </p:sp>
        <p:sp>
          <p:nvSpPr>
            <p:cNvPr id="38" name="圆角矩形 41"/>
            <p:cNvSpPr>
              <a:spLocks noChangeArrowheads="1"/>
            </p:cNvSpPr>
            <p:nvPr/>
          </p:nvSpPr>
          <p:spPr bwMode="auto">
            <a:xfrm>
              <a:off x="2446620" y="5567732"/>
              <a:ext cx="1906351" cy="174714"/>
            </a:xfrm>
            <a:prstGeom prst="roundRect">
              <a:avLst>
                <a:gd name="adj" fmla="val 16667"/>
              </a:avLst>
            </a:prstGeom>
            <a:solidFill>
              <a:schemeClr val="bg1">
                <a:lumMod val="85000"/>
              </a:schemeClr>
            </a:solidFill>
            <a:ln>
              <a:noFill/>
            </a:ln>
          </p:spPr>
          <p:txBody>
            <a:bodyPr anchor="ctr"/>
            <a:lstStyle/>
            <a:p>
              <a:pPr marL="0" marR="0" lvl="0" indent="0" algn="ctr" defTabSz="91440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 typeface="Arial" panose="020B0604020202020204" pitchFamily="34" charset="0"/>
                <a:buNone/>
                <a:defRPr/>
              </a:pPr>
              <a:endParaRPr kumimoji="0" lang="zh-CN" altLang="zh-CN" sz="1800" b="0" i="0" u="none" strike="noStrike" kern="0" cap="none" spc="0" normalizeH="0" baseline="0" noProof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微软雅黑" panose="020B0503020204020204" pitchFamily="34" charset="-122"/>
                <a:ea typeface="微软雅黑" panose="020B0503020204020204" pitchFamily="34" charset="-122"/>
                <a:sym typeface="微软雅黑" panose="020B0503020204020204" pitchFamily="34" charset="-122"/>
              </a:endParaRPr>
            </a:p>
          </p:txBody>
        </p:sp>
        <p:sp>
          <p:nvSpPr>
            <p:cNvPr id="39" name="矩形 23"/>
            <p:cNvSpPr>
              <a:spLocks noChangeArrowheads="1"/>
            </p:cNvSpPr>
            <p:nvPr/>
          </p:nvSpPr>
          <p:spPr bwMode="auto">
            <a:xfrm>
              <a:off x="3626335" y="1946385"/>
              <a:ext cx="2172018" cy="3144842"/>
            </a:xfrm>
            <a:custGeom>
              <a:avLst/>
              <a:gdLst>
                <a:gd name="T0" fmla="*/ 0 w 2461290"/>
                <a:gd name="T1" fmla="*/ 0 h 3564000"/>
                <a:gd name="T2" fmla="*/ 504006 w 2461290"/>
                <a:gd name="T3" fmla="*/ 0 h 3564000"/>
                <a:gd name="T4" fmla="*/ 547119 w 2461290"/>
                <a:gd name="T5" fmla="*/ 43114 h 3564000"/>
                <a:gd name="T6" fmla="*/ 547119 w 2461290"/>
                <a:gd name="T7" fmla="*/ 749128 h 3564000"/>
                <a:gd name="T8" fmla="*/ 504006 w 2461290"/>
                <a:gd name="T9" fmla="*/ 792241 h 3564000"/>
                <a:gd name="T10" fmla="*/ 368761 w 2461290"/>
                <a:gd name="T11" fmla="*/ 792241 h 3564000"/>
                <a:gd name="T12" fmla="*/ 0 w 2461290"/>
                <a:gd name="T13" fmla="*/ 0 h 3564000"/>
                <a:gd name="T14" fmla="*/ 0 60000 65536"/>
                <a:gd name="T15" fmla="*/ 0 60000 65536"/>
                <a:gd name="T16" fmla="*/ 0 60000 65536"/>
                <a:gd name="T17" fmla="*/ 0 60000 65536"/>
                <a:gd name="T18" fmla="*/ 0 60000 65536"/>
                <a:gd name="T19" fmla="*/ 0 60000 65536"/>
                <a:gd name="T20" fmla="*/ 0 60000 65536"/>
                <a:gd name="T21" fmla="*/ 0 w 2461290"/>
                <a:gd name="T22" fmla="*/ 0 h 3564000"/>
                <a:gd name="T23" fmla="*/ 2461290 w 2461290"/>
                <a:gd name="T24" fmla="*/ 3564000 h 3564000"/>
              </a:gdLst>
              <a:ahLst/>
              <a:cxnLst>
                <a:cxn ang="T14">
                  <a:pos x="T0" y="T1"/>
                </a:cxn>
                <a:cxn ang="T15">
                  <a:pos x="T2" y="T3"/>
                </a:cxn>
                <a:cxn ang="T16">
                  <a:pos x="T4" y="T5"/>
                </a:cxn>
                <a:cxn ang="T17">
                  <a:pos x="T6" y="T7"/>
                </a:cxn>
                <a:cxn ang="T18">
                  <a:pos x="T8" y="T9"/>
                </a:cxn>
                <a:cxn ang="T19">
                  <a:pos x="T10" y="T11"/>
                </a:cxn>
                <a:cxn ang="T20">
                  <a:pos x="T12" y="T13"/>
                </a:cxn>
              </a:cxnLst>
              <a:rect l="T21" t="T22" r="T23" b="T24"/>
              <a:pathLst>
                <a:path w="2461290" h="3564000">
                  <a:moveTo>
                    <a:pt x="0" y="0"/>
                  </a:moveTo>
                  <a:lnTo>
                    <a:pt x="2267337" y="0"/>
                  </a:lnTo>
                  <a:cubicBezTo>
                    <a:pt x="2374454" y="0"/>
                    <a:pt x="2461290" y="86836"/>
                    <a:pt x="2461290" y="193953"/>
                  </a:cubicBezTo>
                  <a:lnTo>
                    <a:pt x="2461290" y="3370047"/>
                  </a:lnTo>
                  <a:cubicBezTo>
                    <a:pt x="2461290" y="3477164"/>
                    <a:pt x="2374454" y="3564000"/>
                    <a:pt x="2267337" y="3564000"/>
                  </a:cubicBezTo>
                  <a:lnTo>
                    <a:pt x="1658918" y="3564000"/>
                  </a:lnTo>
                  <a:lnTo>
                    <a:pt x="0" y="0"/>
                  </a:lnTo>
                  <a:close/>
                </a:path>
              </a:pathLst>
            </a:custGeom>
            <a:solidFill>
              <a:schemeClr val="bg1">
                <a:alpha val="9804"/>
              </a:schemeClr>
            </a:solidFill>
            <a:ln>
              <a:noFill/>
            </a:ln>
          </p:spPr>
          <p:txBody>
            <a:bodyPr anchor="ctr"/>
            <a:lstStyle/>
            <a:p>
              <a:pPr marL="0" marR="0" lvl="0" indent="0" defTabSz="91440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defRPr/>
              </a:pPr>
              <a:endParaRPr kumimoji="0" lang="zh-CN" altLang="en-US" sz="1800" b="0" i="0" u="none" strike="noStrike" kern="0" cap="none" spc="0" normalizeH="0" baseline="0" noProof="0">
                <a:ln>
                  <a:noFill/>
                </a:ln>
                <a:solidFill>
                  <a:sysClr val="windowText" lastClr="000000"/>
                </a:solidFill>
                <a:effectLst/>
                <a:uLnTx/>
                <a:uFillTx/>
              </a:endParaRPr>
            </a:p>
          </p:txBody>
        </p:sp>
      </p:grpSp>
      <p:pic>
        <p:nvPicPr>
          <p:cNvPr id="2" name="图片 1"/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1125220" y="2265045"/>
            <a:ext cx="4384675" cy="2327910"/>
          </a:xfrm>
          <a:prstGeom prst="rect">
            <a:avLst/>
          </a:prstGeom>
        </p:spPr>
      </p:pic>
      <p:sp>
        <p:nvSpPr>
          <p:cNvPr id="41" name="文本框 40"/>
          <p:cNvSpPr txBox="1"/>
          <p:nvPr/>
        </p:nvSpPr>
        <p:spPr>
          <a:xfrm>
            <a:off x="7374890" y="1558925"/>
            <a:ext cx="4436745" cy="39878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zh-CN" altLang="en-US" sz="2000" dirty="0">
                <a:latin typeface="微软雅黑" panose="020B0503020204020204" pitchFamily="34" charset="-122"/>
                <a:ea typeface="微软雅黑" panose="020B0503020204020204" pitchFamily="34" charset="-122"/>
                <a:cs typeface="微软雅黑" panose="020B0503020204020204" pitchFamily="34" charset="-122"/>
              </a:rPr>
              <a:t>印章刻制：董事长签发</a:t>
            </a:r>
            <a:r>
              <a:rPr lang="en-US" altLang="zh-CN" sz="2000" dirty="0">
                <a:latin typeface="微软雅黑" panose="020B0503020204020204" pitchFamily="34" charset="-122"/>
                <a:ea typeface="微软雅黑" panose="020B0503020204020204" pitchFamily="34" charset="-122"/>
                <a:cs typeface="微软雅黑" panose="020B0503020204020204" pitchFamily="34" charset="-122"/>
              </a:rPr>
              <a:t>→</a:t>
            </a:r>
            <a:r>
              <a:rPr lang="zh-CN" altLang="en-US" sz="2000" dirty="0">
                <a:latin typeface="微软雅黑" panose="020B0503020204020204" pitchFamily="34" charset="-122"/>
                <a:ea typeface="微软雅黑" panose="020B0503020204020204" pitchFamily="34" charset="-122"/>
                <a:cs typeface="微软雅黑" panose="020B0503020204020204" pitchFamily="34" charset="-122"/>
              </a:rPr>
              <a:t>行政部制作</a:t>
            </a:r>
            <a:endParaRPr lang="zh-CN" altLang="en-US" sz="2000" dirty="0">
              <a:latin typeface="微软雅黑" panose="020B0503020204020204" pitchFamily="34" charset="-122"/>
              <a:ea typeface="微软雅黑" panose="020B0503020204020204" pitchFamily="34" charset="-122"/>
              <a:cs typeface="微软雅黑" panose="020B0503020204020204" pitchFamily="34" charset="-122"/>
            </a:endParaRPr>
          </a:p>
        </p:txBody>
      </p:sp>
      <p:sp>
        <p:nvSpPr>
          <p:cNvPr id="43" name="文本框 42"/>
          <p:cNvSpPr txBox="1"/>
          <p:nvPr/>
        </p:nvSpPr>
        <p:spPr>
          <a:xfrm>
            <a:off x="7374890" y="3494405"/>
            <a:ext cx="4290060" cy="163004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zh-CN" altLang="en-US" sz="2000">
                <a:latin typeface="微软雅黑" panose="020B0503020204020204" pitchFamily="34" charset="-122"/>
                <a:ea typeface="微软雅黑" panose="020B0503020204020204" pitchFamily="34" charset="-122"/>
                <a:cs typeface="微软雅黑" panose="020B0503020204020204" pitchFamily="34" charset="-122"/>
              </a:rPr>
              <a:t>印章使用：</a:t>
            </a:r>
            <a:endParaRPr lang="zh-CN" altLang="en-US" sz="2000">
              <a:latin typeface="微软雅黑" panose="020B0503020204020204" pitchFamily="34" charset="-122"/>
              <a:ea typeface="微软雅黑" panose="020B0503020204020204" pitchFamily="34" charset="-122"/>
              <a:cs typeface="微软雅黑" panose="020B0503020204020204" pitchFamily="34" charset="-122"/>
            </a:endParaRPr>
          </a:p>
          <a:p>
            <a:r>
              <a:rPr lang="zh-CN" altLang="en-US" sz="2000">
                <a:latin typeface="微软雅黑" panose="020B0503020204020204" pitchFamily="34" charset="-122"/>
                <a:ea typeface="微软雅黑" panose="020B0503020204020204" pitchFamily="34" charset="-122"/>
                <a:cs typeface="微软雅黑" panose="020B0503020204020204" pitchFamily="34" charset="-122"/>
              </a:rPr>
              <a:t>①公司内：流程审批同意</a:t>
            </a:r>
            <a:r>
              <a:rPr lang="en-US" altLang="zh-CN" sz="2000">
                <a:latin typeface="微软雅黑" panose="020B0503020204020204" pitchFamily="34" charset="-122"/>
                <a:ea typeface="微软雅黑" panose="020B0503020204020204" pitchFamily="34" charset="-122"/>
                <a:cs typeface="微软雅黑" panose="020B0503020204020204" pitchFamily="34" charset="-122"/>
              </a:rPr>
              <a:t>→</a:t>
            </a:r>
            <a:r>
              <a:rPr lang="zh-CN" altLang="en-US" sz="2000">
                <a:latin typeface="微软雅黑" panose="020B0503020204020204" pitchFamily="34" charset="-122"/>
                <a:ea typeface="微软雅黑" panose="020B0503020204020204" pitchFamily="34" charset="-122"/>
                <a:cs typeface="微软雅黑" panose="020B0503020204020204" pitchFamily="34" charset="-122"/>
              </a:rPr>
              <a:t>加盖</a:t>
            </a:r>
            <a:endParaRPr lang="zh-CN" altLang="en-US" sz="2000">
              <a:latin typeface="微软雅黑" panose="020B0503020204020204" pitchFamily="34" charset="-122"/>
              <a:ea typeface="微软雅黑" panose="020B0503020204020204" pitchFamily="34" charset="-122"/>
              <a:cs typeface="微软雅黑" panose="020B0503020204020204" pitchFamily="34" charset="-122"/>
            </a:endParaRPr>
          </a:p>
          <a:p>
            <a:r>
              <a:rPr lang="zh-CN" altLang="en-US" sz="2000">
                <a:latin typeface="微软雅黑" panose="020B0503020204020204" pitchFamily="34" charset="-122"/>
                <a:ea typeface="微软雅黑" panose="020B0503020204020204" pitchFamily="34" charset="-122"/>
                <a:cs typeface="微软雅黑" panose="020B0503020204020204" pitchFamily="34" charset="-122"/>
              </a:rPr>
              <a:t>②外出携带：董事长批准</a:t>
            </a:r>
            <a:r>
              <a:rPr lang="en-US" altLang="zh-CN" sz="2000">
                <a:latin typeface="微软雅黑" panose="020B0503020204020204" pitchFamily="34" charset="-122"/>
                <a:ea typeface="微软雅黑" panose="020B0503020204020204" pitchFamily="34" charset="-122"/>
                <a:cs typeface="微软雅黑" panose="020B0503020204020204" pitchFamily="34" charset="-122"/>
              </a:rPr>
              <a:t>→</a:t>
            </a:r>
            <a:r>
              <a:rPr lang="zh-CN" altLang="en-US" sz="2000">
                <a:latin typeface="微软雅黑" panose="020B0503020204020204" pitchFamily="34" charset="-122"/>
                <a:ea typeface="微软雅黑" panose="020B0503020204020204" pitchFamily="34" charset="-122"/>
                <a:cs typeface="微软雅黑" panose="020B0503020204020204" pitchFamily="34" charset="-122"/>
              </a:rPr>
              <a:t>两人以上共同外出监督使用</a:t>
            </a:r>
            <a:endParaRPr lang="zh-CN" altLang="en-US" sz="2000">
              <a:latin typeface="微软雅黑" panose="020B0503020204020204" pitchFamily="34" charset="-122"/>
              <a:ea typeface="微软雅黑" panose="020B0503020204020204" pitchFamily="34" charset="-122"/>
              <a:cs typeface="微软雅黑" panose="020B0503020204020204" pitchFamily="34" charset="-122"/>
            </a:endParaRPr>
          </a:p>
          <a:p>
            <a:endParaRPr lang="zh-CN" altLang="en-US" sz="2000">
              <a:latin typeface="微软雅黑" panose="020B0503020204020204" pitchFamily="34" charset="-122"/>
              <a:ea typeface="微软雅黑" panose="020B0503020204020204" pitchFamily="34" charset="-122"/>
              <a:cs typeface="微软雅黑" panose="020B0503020204020204" pitchFamily="34" charset="-122"/>
            </a:endParaRPr>
          </a:p>
        </p:txBody>
      </p:sp>
      <p:sp>
        <p:nvSpPr>
          <p:cNvPr id="44" name="文本框 43"/>
          <p:cNvSpPr txBox="1"/>
          <p:nvPr/>
        </p:nvSpPr>
        <p:spPr>
          <a:xfrm>
            <a:off x="7425055" y="4966335"/>
            <a:ext cx="4132580" cy="70675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zh-CN" altLang="en-US" sz="2000">
                <a:latin typeface="微软雅黑" panose="020B0503020204020204" pitchFamily="34" charset="-122"/>
                <a:ea typeface="微软雅黑" panose="020B0503020204020204" pitchFamily="34" charset="-122"/>
                <a:cs typeface="微软雅黑" panose="020B0503020204020204" pitchFamily="34" charset="-122"/>
              </a:rPr>
              <a:t>印章废除：废除印章交行政部</a:t>
            </a:r>
            <a:r>
              <a:rPr lang="en-US" altLang="zh-CN" sz="2000">
                <a:latin typeface="微软雅黑" panose="020B0503020204020204" pitchFamily="34" charset="-122"/>
                <a:ea typeface="微软雅黑" panose="020B0503020204020204" pitchFamily="34" charset="-122"/>
                <a:cs typeface="微软雅黑" panose="020B0503020204020204" pitchFamily="34" charset="-122"/>
              </a:rPr>
              <a:t>→</a:t>
            </a:r>
            <a:r>
              <a:rPr lang="zh-CN" altLang="en-US" sz="2000">
                <a:latin typeface="微软雅黑" panose="020B0503020204020204" pitchFamily="34" charset="-122"/>
                <a:ea typeface="微软雅黑" panose="020B0503020204020204" pitchFamily="34" charset="-122"/>
                <a:cs typeface="微软雅黑" panose="020B0503020204020204" pitchFamily="34" charset="-122"/>
              </a:rPr>
              <a:t>行政部发文废除</a:t>
            </a:r>
            <a:endParaRPr lang="zh-CN" altLang="en-US" sz="2000">
              <a:latin typeface="微软雅黑" panose="020B0503020204020204" pitchFamily="34" charset="-122"/>
              <a:ea typeface="微软雅黑" panose="020B0503020204020204" pitchFamily="34" charset="-122"/>
              <a:cs typeface="微软雅黑" panose="020B0503020204020204" pitchFamily="34" charset="-122"/>
            </a:endParaRPr>
          </a:p>
        </p:txBody>
      </p:sp>
      <p:sp>
        <p:nvSpPr>
          <p:cNvPr id="45" name="椭圆 44"/>
          <p:cNvSpPr/>
          <p:nvPr/>
        </p:nvSpPr>
        <p:spPr>
          <a:xfrm>
            <a:off x="6525683" y="4966443"/>
            <a:ext cx="650653" cy="650653"/>
          </a:xfrm>
          <a:prstGeom prst="ellipse">
            <a:avLst/>
          </a:prstGeom>
          <a:solidFill>
            <a:schemeClr val="accent2"/>
          </a:solidFill>
          <a:ln w="25400">
            <a:noFill/>
          </a:ln>
          <a:effectLst>
            <a:outerShdw blurRad="381000" dist="254000" dir="2700000" algn="tl" rotWithShape="0">
              <a:prstClr val="black">
                <a:alpha val="60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altLang="zh-CN"/>
              <a:t>04</a:t>
            </a:r>
            <a:endParaRPr lang="en-US" altLang="zh-CN" sz="1600"/>
          </a:p>
        </p:txBody>
      </p:sp>
      <p:sp>
        <p:nvSpPr>
          <p:cNvPr id="46" name="文本框 45"/>
          <p:cNvSpPr txBox="1"/>
          <p:nvPr/>
        </p:nvSpPr>
        <p:spPr>
          <a:xfrm>
            <a:off x="7330440" y="2486660"/>
            <a:ext cx="4227195" cy="39878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zh-CN" altLang="en-US" sz="2000"/>
              <a:t>印章保管：专人</a:t>
            </a:r>
            <a:r>
              <a:rPr lang="zh-CN" altLang="en-US" sz="2000"/>
              <a:t>保管</a:t>
            </a:r>
            <a:endParaRPr lang="zh-CN" altLang="en-US" sz="2000"/>
          </a:p>
        </p:txBody>
      </p: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slow" p14:dur="2000">
        <p:checker/>
      </p:transition>
    </mc:Choice>
    <mc:Fallback>
      <p:transition spd="slow">
        <p:checker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8" fill="hold">
                            <p:stCondLst>
                              <p:cond delay="500"/>
                            </p:stCondLst>
                            <p:childTnLst>
                              <p:par>
                                <p:cTn id="9" presetID="10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1" dur="5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2" fill="hold">
                            <p:stCondLst>
                              <p:cond delay="1000"/>
                            </p:stCondLst>
                            <p:childTnLst>
                              <p:par>
                                <p:cTn id="13" presetID="10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5" dur="5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6" fill="hold">
                            <p:stCondLst>
                              <p:cond delay="1500"/>
                            </p:stCondLst>
                            <p:childTnLst>
                              <p:par>
                                <p:cTn id="17" presetID="10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9" dur="500"/>
                                        <p:tgtEl>
                                          <p:spTgt spid="4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0" fill="hold">
                      <p:stCondLst>
                        <p:cond delay="indefinite"/>
                      </p:stCondLst>
                      <p:childTnLst>
                        <p:par>
                          <p:cTn id="21" fill="hold">
                            <p:stCondLst>
                              <p:cond delay="0"/>
                            </p:stCondLst>
                            <p:childTnLst>
                              <p:par>
                                <p:cTn id="22" presetID="3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24" dur="1000" fill="hold"/>
                                        <p:tgtEl>
                                          <p:spTgt spid="41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5" dur="1000" fill="hold"/>
                                        <p:tgtEl>
                                          <p:spTgt spid="41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6" dur="1000" fill="hold"/>
                                        <p:tgtEl>
                                          <p:spTgt spid="41"/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90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27" dur="1000"/>
                                        <p:tgtEl>
                                          <p:spTgt spid="4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8" presetID="3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30" dur="1000" fill="hold"/>
                                        <p:tgtEl>
                                          <p:spTgt spid="46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1" dur="1000" fill="hold"/>
                                        <p:tgtEl>
                                          <p:spTgt spid="46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2" dur="1000" fill="hold"/>
                                        <p:tgtEl>
                                          <p:spTgt spid="46"/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90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33" dur="1000"/>
                                        <p:tgtEl>
                                          <p:spTgt spid="4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34" presetID="3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36" dur="1000" fill="hold"/>
                                        <p:tgtEl>
                                          <p:spTgt spid="43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7" dur="1000" fill="hold"/>
                                        <p:tgtEl>
                                          <p:spTgt spid="43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8" dur="1000" fill="hold"/>
                                        <p:tgtEl>
                                          <p:spTgt spid="43"/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90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39" dur="1000"/>
                                        <p:tgtEl>
                                          <p:spTgt spid="4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40" presetID="3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42" dur="1000" fill="hold"/>
                                        <p:tgtEl>
                                          <p:spTgt spid="44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3" dur="1000" fill="hold"/>
                                        <p:tgtEl>
                                          <p:spTgt spid="44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4" dur="1000" fill="hold"/>
                                        <p:tgtEl>
                                          <p:spTgt spid="44"/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90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45" dur="1000"/>
                                        <p:tgtEl>
                                          <p:spTgt spid="4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 bldLvl="0" animBg="1"/>
      <p:bldP spid="4" grpId="0" bldLvl="0" animBg="1"/>
      <p:bldP spid="5" grpId="0" bldLvl="0" animBg="1"/>
      <p:bldP spid="41" grpId="0"/>
      <p:bldP spid="43" grpId="0"/>
      <p:bldP spid="44" grpId="0"/>
      <p:bldP spid="45" grpId="0" bldLvl="0" animBg="1"/>
      <p:bldP spid="46" grpId="0"/>
    </p:bldLst>
  </p:timing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标题 7"/>
          <p:cNvSpPr>
            <a:spLocks noGrp="1"/>
          </p:cNvSpPr>
          <p:nvPr>
            <p:ph type="title"/>
          </p:nvPr>
        </p:nvSpPr>
        <p:spPr>
          <a:xfrm>
            <a:off x="699650" y="423951"/>
            <a:ext cx="10515600" cy="576984"/>
          </a:xfrm>
        </p:spPr>
        <p:txBody>
          <a:bodyPr>
            <a:normAutofit/>
          </a:bodyPr>
          <a:lstStyle/>
          <a:p>
            <a:r>
              <a:rPr lang="zh-CN" altLang="en-US" dirty="0">
                <a:solidFill>
                  <a:srgbClr val="FFFFFF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会议管理</a:t>
            </a:r>
            <a:endParaRPr lang="zh-CN" altLang="en-US" dirty="0">
              <a:solidFill>
                <a:srgbClr val="FFFFFF"/>
              </a:solidFill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  <p:sp>
        <p:nvSpPr>
          <p:cNvPr id="3" name="Freeform 5"/>
          <p:cNvSpPr/>
          <p:nvPr/>
        </p:nvSpPr>
        <p:spPr bwMode="auto">
          <a:xfrm rot="18900000">
            <a:off x="3920259" y="1598203"/>
            <a:ext cx="1839090" cy="2350919"/>
          </a:xfrm>
          <a:custGeom>
            <a:avLst/>
            <a:gdLst>
              <a:gd name="T0" fmla="*/ 174 w 348"/>
              <a:gd name="T1" fmla="*/ 0 h 444"/>
              <a:gd name="T2" fmla="*/ 59 w 348"/>
              <a:gd name="T3" fmla="*/ 115 h 444"/>
              <a:gd name="T4" fmla="*/ 59 w 348"/>
              <a:gd name="T5" fmla="*/ 328 h 444"/>
              <a:gd name="T6" fmla="*/ 174 w 348"/>
              <a:gd name="T7" fmla="*/ 444 h 444"/>
              <a:gd name="T8" fmla="*/ 290 w 348"/>
              <a:gd name="T9" fmla="*/ 328 h 444"/>
              <a:gd name="T10" fmla="*/ 290 w 348"/>
              <a:gd name="T11" fmla="*/ 115 h 444"/>
              <a:gd name="T12" fmla="*/ 174 w 348"/>
              <a:gd name="T13" fmla="*/ 0 h 444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</a:cxnLst>
            <a:rect l="0" t="0" r="r" b="b"/>
            <a:pathLst>
              <a:path w="348" h="444">
                <a:moveTo>
                  <a:pt x="174" y="0"/>
                </a:moveTo>
                <a:cubicBezTo>
                  <a:pt x="59" y="115"/>
                  <a:pt x="59" y="115"/>
                  <a:pt x="59" y="115"/>
                </a:cubicBezTo>
                <a:cubicBezTo>
                  <a:pt x="0" y="174"/>
                  <a:pt x="0" y="270"/>
                  <a:pt x="59" y="328"/>
                </a:cubicBezTo>
                <a:cubicBezTo>
                  <a:pt x="174" y="444"/>
                  <a:pt x="174" y="444"/>
                  <a:pt x="174" y="444"/>
                </a:cubicBezTo>
                <a:cubicBezTo>
                  <a:pt x="290" y="328"/>
                  <a:pt x="290" y="328"/>
                  <a:pt x="290" y="328"/>
                </a:cubicBezTo>
                <a:cubicBezTo>
                  <a:pt x="348" y="270"/>
                  <a:pt x="348" y="174"/>
                  <a:pt x="290" y="115"/>
                </a:cubicBezTo>
                <a:cubicBezTo>
                  <a:pt x="174" y="0"/>
                  <a:pt x="174" y="0"/>
                  <a:pt x="174" y="0"/>
                </a:cubicBezTo>
              </a:path>
            </a:pathLst>
          </a:custGeom>
          <a:solidFill>
            <a:schemeClr val="accent1"/>
          </a:solidFill>
          <a:ln>
            <a:noFill/>
          </a:ln>
          <a:effectLst>
            <a:outerShdw blurRad="203200" dist="152400" dir="2700000" algn="tl" rotWithShape="0">
              <a:prstClr val="black">
                <a:alpha val="60000"/>
              </a:prstClr>
            </a:outerShdw>
          </a:effectLst>
        </p:spPr>
        <p:style>
          <a:lnRef idx="2">
            <a:scrgbClr r="0" g="0" b="0"/>
          </a:lnRef>
          <a:fillRef idx="1">
            <a:scrgbClr r="0" g="0" b="0"/>
          </a:fillRef>
          <a:effectRef idx="0">
            <a:schemeClr val="accent2">
              <a:hueOff val="0"/>
              <a:satOff val="0"/>
              <a:lumOff val="0"/>
              <a:alphaOff val="0"/>
            </a:schemeClr>
          </a:effectRef>
          <a:fontRef idx="minor">
            <a:schemeClr val="lt1"/>
          </a:fontRef>
        </p:style>
        <p:txBody>
          <a:bodyPr vert="horz" wrap="square" lIns="109710" tIns="54855" rIns="109710" bIns="54855" numCol="1" anchor="t" anchorCtr="0" compatLnSpc="1"/>
          <a:lstStyle/>
          <a:p>
            <a:endParaRPr lang="bg-BG" sz="900" dirty="0">
              <a:latin typeface="微软雅黑" panose="020B0503020204020204" pitchFamily="34" charset="-122"/>
            </a:endParaRPr>
          </a:p>
        </p:txBody>
      </p:sp>
      <p:sp>
        <p:nvSpPr>
          <p:cNvPr id="4" name="TextBox 54"/>
          <p:cNvSpPr txBox="1"/>
          <p:nvPr/>
        </p:nvSpPr>
        <p:spPr>
          <a:xfrm>
            <a:off x="4104170" y="2173506"/>
            <a:ext cx="1429277" cy="1197610"/>
          </a:xfrm>
          <a:prstGeom prst="rect">
            <a:avLst/>
          </a:prstGeom>
          <a:noFill/>
        </p:spPr>
        <p:txBody>
          <a:bodyPr wrap="square" lIns="91422" tIns="45711" rIns="91422" bIns="45711" rtlCol="0">
            <a:spAutoFit/>
          </a:bodyPr>
          <a:lstStyle/>
          <a:p>
            <a:pPr algn="ctr"/>
            <a:r>
              <a:rPr lang="en-US" sz="7200" b="1" dirty="0">
                <a:solidFill>
                  <a:schemeClr val="bg1"/>
                </a:solidFill>
                <a:latin typeface="微软雅黑" panose="020B0503020204020204" pitchFamily="34" charset="-122"/>
                <a:cs typeface="Aparajita" panose="020B0604020202020204" pitchFamily="34" charset="0"/>
              </a:rPr>
              <a:t>A</a:t>
            </a:r>
            <a:endParaRPr lang="id-ID" sz="7200" b="1" dirty="0">
              <a:solidFill>
                <a:schemeClr val="bg1"/>
              </a:solidFill>
              <a:latin typeface="微软雅黑" panose="020B0503020204020204" pitchFamily="34" charset="-122"/>
              <a:cs typeface="Aparajita" panose="020B0604020202020204" pitchFamily="34" charset="0"/>
            </a:endParaRPr>
          </a:p>
        </p:txBody>
      </p:sp>
      <p:sp>
        <p:nvSpPr>
          <p:cNvPr id="5" name="Freeform 5"/>
          <p:cNvSpPr/>
          <p:nvPr/>
        </p:nvSpPr>
        <p:spPr bwMode="auto">
          <a:xfrm rot="2700000">
            <a:off x="5563178" y="1598508"/>
            <a:ext cx="1839569" cy="2350307"/>
          </a:xfrm>
          <a:custGeom>
            <a:avLst/>
            <a:gdLst>
              <a:gd name="T0" fmla="*/ 174 w 348"/>
              <a:gd name="T1" fmla="*/ 0 h 444"/>
              <a:gd name="T2" fmla="*/ 59 w 348"/>
              <a:gd name="T3" fmla="*/ 115 h 444"/>
              <a:gd name="T4" fmla="*/ 59 w 348"/>
              <a:gd name="T5" fmla="*/ 328 h 444"/>
              <a:gd name="T6" fmla="*/ 174 w 348"/>
              <a:gd name="T7" fmla="*/ 444 h 444"/>
              <a:gd name="T8" fmla="*/ 290 w 348"/>
              <a:gd name="T9" fmla="*/ 328 h 444"/>
              <a:gd name="T10" fmla="*/ 290 w 348"/>
              <a:gd name="T11" fmla="*/ 115 h 444"/>
              <a:gd name="T12" fmla="*/ 174 w 348"/>
              <a:gd name="T13" fmla="*/ 0 h 444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</a:cxnLst>
            <a:rect l="0" t="0" r="r" b="b"/>
            <a:pathLst>
              <a:path w="348" h="444">
                <a:moveTo>
                  <a:pt x="174" y="0"/>
                </a:moveTo>
                <a:cubicBezTo>
                  <a:pt x="59" y="115"/>
                  <a:pt x="59" y="115"/>
                  <a:pt x="59" y="115"/>
                </a:cubicBezTo>
                <a:cubicBezTo>
                  <a:pt x="0" y="174"/>
                  <a:pt x="0" y="270"/>
                  <a:pt x="59" y="328"/>
                </a:cubicBezTo>
                <a:cubicBezTo>
                  <a:pt x="174" y="444"/>
                  <a:pt x="174" y="444"/>
                  <a:pt x="174" y="444"/>
                </a:cubicBezTo>
                <a:cubicBezTo>
                  <a:pt x="290" y="328"/>
                  <a:pt x="290" y="328"/>
                  <a:pt x="290" y="328"/>
                </a:cubicBezTo>
                <a:cubicBezTo>
                  <a:pt x="348" y="270"/>
                  <a:pt x="348" y="174"/>
                  <a:pt x="290" y="115"/>
                </a:cubicBezTo>
                <a:cubicBezTo>
                  <a:pt x="174" y="0"/>
                  <a:pt x="174" y="0"/>
                  <a:pt x="174" y="0"/>
                </a:cubicBezTo>
              </a:path>
            </a:pathLst>
          </a:custGeom>
          <a:solidFill>
            <a:schemeClr val="accent4"/>
          </a:solidFill>
          <a:ln>
            <a:noFill/>
          </a:ln>
          <a:effectLst>
            <a:outerShdw blurRad="203200" dist="152400" dir="2700000" algn="tl" rotWithShape="0">
              <a:prstClr val="black">
                <a:alpha val="60000"/>
              </a:prstClr>
            </a:outerShdw>
          </a:effectLst>
        </p:spPr>
        <p:style>
          <a:lnRef idx="2">
            <a:scrgbClr r="0" g="0" b="0"/>
          </a:lnRef>
          <a:fillRef idx="1">
            <a:scrgbClr r="0" g="0" b="0"/>
          </a:fillRef>
          <a:effectRef idx="0">
            <a:schemeClr val="accent3">
              <a:hueOff val="0"/>
              <a:satOff val="0"/>
              <a:lumOff val="0"/>
              <a:alphaOff val="0"/>
            </a:schemeClr>
          </a:effectRef>
          <a:fontRef idx="minor">
            <a:schemeClr val="lt1"/>
          </a:fontRef>
        </p:style>
        <p:txBody>
          <a:bodyPr vert="horz" wrap="square" lIns="109710" tIns="54855" rIns="109710" bIns="54855" numCol="1" anchor="t" anchorCtr="0" compatLnSpc="1"/>
          <a:lstStyle/>
          <a:p>
            <a:endParaRPr lang="bg-BG" sz="900" dirty="0">
              <a:latin typeface="微软雅黑" panose="020B0503020204020204" pitchFamily="34" charset="-122"/>
            </a:endParaRPr>
          </a:p>
        </p:txBody>
      </p:sp>
      <p:sp>
        <p:nvSpPr>
          <p:cNvPr id="6" name="TextBox 55"/>
          <p:cNvSpPr txBox="1"/>
          <p:nvPr/>
        </p:nvSpPr>
        <p:spPr>
          <a:xfrm>
            <a:off x="5752644" y="2173506"/>
            <a:ext cx="1429277" cy="1200310"/>
          </a:xfrm>
          <a:prstGeom prst="rect">
            <a:avLst/>
          </a:prstGeom>
          <a:noFill/>
        </p:spPr>
        <p:txBody>
          <a:bodyPr wrap="square" lIns="91422" tIns="45711" rIns="91422" bIns="45711" rtlCol="0">
            <a:spAutoFit/>
          </a:bodyPr>
          <a:lstStyle/>
          <a:p>
            <a:pPr algn="ctr"/>
            <a:r>
              <a:rPr lang="en-US" sz="7200" b="1" dirty="0">
                <a:solidFill>
                  <a:schemeClr val="bg1"/>
                </a:solidFill>
                <a:latin typeface="微软雅黑" panose="020B0503020204020204" pitchFamily="34" charset="-122"/>
                <a:cs typeface="Aparajita" panose="020B0604020202020204" pitchFamily="34" charset="0"/>
              </a:rPr>
              <a:t>B</a:t>
            </a:r>
            <a:endParaRPr lang="id-ID" sz="7200" b="1" dirty="0">
              <a:solidFill>
                <a:schemeClr val="bg1"/>
              </a:solidFill>
              <a:latin typeface="微软雅黑" panose="020B0503020204020204" pitchFamily="34" charset="-122"/>
              <a:cs typeface="Aparajita" panose="020B0604020202020204" pitchFamily="34" charset="0"/>
            </a:endParaRPr>
          </a:p>
        </p:txBody>
      </p:sp>
      <p:sp>
        <p:nvSpPr>
          <p:cNvPr id="10" name="Freeform 5"/>
          <p:cNvSpPr/>
          <p:nvPr/>
        </p:nvSpPr>
        <p:spPr bwMode="auto">
          <a:xfrm rot="18900000" flipH="1">
            <a:off x="5564052" y="3264140"/>
            <a:ext cx="1839090" cy="2350920"/>
          </a:xfrm>
          <a:custGeom>
            <a:avLst/>
            <a:gdLst>
              <a:gd name="T0" fmla="*/ 174 w 348"/>
              <a:gd name="T1" fmla="*/ 0 h 444"/>
              <a:gd name="T2" fmla="*/ 59 w 348"/>
              <a:gd name="T3" fmla="*/ 115 h 444"/>
              <a:gd name="T4" fmla="*/ 59 w 348"/>
              <a:gd name="T5" fmla="*/ 328 h 444"/>
              <a:gd name="T6" fmla="*/ 174 w 348"/>
              <a:gd name="T7" fmla="*/ 444 h 444"/>
              <a:gd name="T8" fmla="*/ 290 w 348"/>
              <a:gd name="T9" fmla="*/ 328 h 444"/>
              <a:gd name="T10" fmla="*/ 290 w 348"/>
              <a:gd name="T11" fmla="*/ 115 h 444"/>
              <a:gd name="T12" fmla="*/ 174 w 348"/>
              <a:gd name="T13" fmla="*/ 0 h 444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</a:cxnLst>
            <a:rect l="0" t="0" r="r" b="b"/>
            <a:pathLst>
              <a:path w="348" h="444">
                <a:moveTo>
                  <a:pt x="174" y="0"/>
                </a:moveTo>
                <a:cubicBezTo>
                  <a:pt x="59" y="115"/>
                  <a:pt x="59" y="115"/>
                  <a:pt x="59" y="115"/>
                </a:cubicBezTo>
                <a:cubicBezTo>
                  <a:pt x="0" y="174"/>
                  <a:pt x="0" y="270"/>
                  <a:pt x="59" y="328"/>
                </a:cubicBezTo>
                <a:cubicBezTo>
                  <a:pt x="174" y="444"/>
                  <a:pt x="174" y="444"/>
                  <a:pt x="174" y="444"/>
                </a:cubicBezTo>
                <a:cubicBezTo>
                  <a:pt x="290" y="328"/>
                  <a:pt x="290" y="328"/>
                  <a:pt x="290" y="328"/>
                </a:cubicBezTo>
                <a:cubicBezTo>
                  <a:pt x="348" y="270"/>
                  <a:pt x="348" y="174"/>
                  <a:pt x="290" y="115"/>
                </a:cubicBezTo>
                <a:cubicBezTo>
                  <a:pt x="174" y="0"/>
                  <a:pt x="174" y="0"/>
                  <a:pt x="174" y="0"/>
                </a:cubicBezTo>
              </a:path>
            </a:pathLst>
          </a:custGeom>
          <a:solidFill>
            <a:schemeClr val="accent3"/>
          </a:solidFill>
          <a:ln>
            <a:noFill/>
          </a:ln>
          <a:effectLst>
            <a:outerShdw blurRad="203200" dist="152400" dir="2700000" algn="tl" rotWithShape="0">
              <a:prstClr val="black">
                <a:alpha val="60000"/>
              </a:prstClr>
            </a:outerShdw>
          </a:effectLst>
        </p:spPr>
        <p:style>
          <a:lnRef idx="2">
            <a:scrgbClr r="0" g="0" b="0"/>
          </a:lnRef>
          <a:fillRef idx="1">
            <a:scrgbClr r="0" g="0" b="0"/>
          </a:fillRef>
          <a:effectRef idx="0">
            <a:schemeClr val="accent2">
              <a:hueOff val="0"/>
              <a:satOff val="0"/>
              <a:lumOff val="0"/>
              <a:alphaOff val="0"/>
            </a:schemeClr>
          </a:effectRef>
          <a:fontRef idx="minor">
            <a:schemeClr val="lt1"/>
          </a:fontRef>
        </p:style>
        <p:txBody>
          <a:bodyPr vert="horz" wrap="square" lIns="109710" tIns="54855" rIns="109710" bIns="54855" numCol="1" anchor="t" anchorCtr="0" compatLnSpc="1"/>
          <a:lstStyle/>
          <a:p>
            <a:endParaRPr lang="bg-BG" sz="900" dirty="0">
              <a:latin typeface="微软雅黑" panose="020B0503020204020204" pitchFamily="34" charset="-122"/>
            </a:endParaRPr>
          </a:p>
        </p:txBody>
      </p:sp>
      <p:sp>
        <p:nvSpPr>
          <p:cNvPr id="11" name="TextBox 57"/>
          <p:cNvSpPr txBox="1"/>
          <p:nvPr/>
        </p:nvSpPr>
        <p:spPr>
          <a:xfrm>
            <a:off x="5753279" y="3839445"/>
            <a:ext cx="1429277" cy="1200310"/>
          </a:xfrm>
          <a:prstGeom prst="rect">
            <a:avLst/>
          </a:prstGeom>
          <a:noFill/>
        </p:spPr>
        <p:txBody>
          <a:bodyPr wrap="square" lIns="91422" tIns="45711" rIns="91422" bIns="45711" rtlCol="0">
            <a:spAutoFit/>
          </a:bodyPr>
          <a:lstStyle/>
          <a:p>
            <a:pPr algn="ctr"/>
            <a:r>
              <a:rPr lang="en-US" sz="7200" b="1" dirty="0">
                <a:solidFill>
                  <a:schemeClr val="bg1"/>
                </a:solidFill>
                <a:latin typeface="微软雅黑" panose="020B0503020204020204" pitchFamily="34" charset="-122"/>
                <a:cs typeface="Aparajita" panose="020B0604020202020204" pitchFamily="34" charset="0"/>
              </a:rPr>
              <a:t>D</a:t>
            </a:r>
            <a:endParaRPr lang="id-ID" sz="7200" b="1" dirty="0">
              <a:solidFill>
                <a:schemeClr val="bg1"/>
              </a:solidFill>
              <a:latin typeface="微软雅黑" panose="020B0503020204020204" pitchFamily="34" charset="-122"/>
              <a:cs typeface="Aparajita" panose="020B0604020202020204" pitchFamily="34" charset="0"/>
            </a:endParaRPr>
          </a:p>
        </p:txBody>
      </p:sp>
      <p:sp>
        <p:nvSpPr>
          <p:cNvPr id="12" name="Oval 21"/>
          <p:cNvSpPr/>
          <p:nvPr/>
        </p:nvSpPr>
        <p:spPr>
          <a:xfrm>
            <a:off x="120039" y="1602457"/>
            <a:ext cx="656226" cy="656397"/>
          </a:xfrm>
          <a:prstGeom prst="ellipse">
            <a:avLst/>
          </a:prstGeom>
          <a:solidFill>
            <a:schemeClr val="accent1"/>
          </a:solidFill>
          <a:ln>
            <a:noFill/>
          </a:ln>
          <a:effectLst>
            <a:outerShdw blurRad="203200" dist="152400" dir="2700000" algn="tl" rotWithShape="0">
              <a:prstClr val="black">
                <a:alpha val="60000"/>
              </a:prstClr>
            </a:outerShdw>
          </a:effectLst>
        </p:spPr>
        <p:style>
          <a:lnRef idx="2">
            <a:scrgbClr r="0" g="0" b="0"/>
          </a:lnRef>
          <a:fillRef idx="1">
            <a:scrgbClr r="0" g="0" b="0"/>
          </a:fillRef>
          <a:effectRef idx="0">
            <a:schemeClr val="accent2">
              <a:hueOff val="0"/>
              <a:satOff val="0"/>
              <a:lumOff val="0"/>
              <a:alphaOff val="0"/>
            </a:schemeClr>
          </a:effectRef>
          <a:fontRef idx="minor">
            <a:schemeClr val="lt1"/>
          </a:fontRef>
        </p:style>
        <p:txBody>
          <a:bodyPr lIns="121893" tIns="60946" rIns="121893" bIns="60946" rtlCol="0" anchor="ctr"/>
          <a:lstStyle/>
          <a:p>
            <a:pPr algn="ctr"/>
            <a:endParaRPr lang="en-US" sz="900" dirty="0">
              <a:latin typeface="微软雅黑" panose="020B0503020204020204" pitchFamily="34" charset="-122"/>
            </a:endParaRPr>
          </a:p>
        </p:txBody>
      </p:sp>
      <p:sp>
        <p:nvSpPr>
          <p:cNvPr id="13" name="Oval 31"/>
          <p:cNvSpPr/>
          <p:nvPr/>
        </p:nvSpPr>
        <p:spPr>
          <a:xfrm>
            <a:off x="7635026" y="1669425"/>
            <a:ext cx="656227" cy="656397"/>
          </a:xfrm>
          <a:prstGeom prst="ellipse">
            <a:avLst/>
          </a:prstGeom>
          <a:solidFill>
            <a:schemeClr val="accent2"/>
          </a:solidFill>
          <a:ln>
            <a:noFill/>
          </a:ln>
          <a:effectLst>
            <a:outerShdw blurRad="203200" dist="152400" dir="2700000" algn="tl" rotWithShape="0">
              <a:prstClr val="black">
                <a:alpha val="60000"/>
              </a:prstClr>
            </a:outerShdw>
          </a:effectLst>
        </p:spPr>
        <p:style>
          <a:lnRef idx="2">
            <a:scrgbClr r="0" g="0" b="0"/>
          </a:lnRef>
          <a:fillRef idx="1">
            <a:scrgbClr r="0" g="0" b="0"/>
          </a:fillRef>
          <a:effectRef idx="0">
            <a:schemeClr val="accent3">
              <a:hueOff val="0"/>
              <a:satOff val="0"/>
              <a:lumOff val="0"/>
              <a:alphaOff val="0"/>
            </a:schemeClr>
          </a:effectRef>
          <a:fontRef idx="minor">
            <a:schemeClr val="lt1"/>
          </a:fontRef>
        </p:style>
        <p:txBody>
          <a:bodyPr lIns="91422" tIns="45711" rIns="91422" bIns="45711" rtlCol="0" anchor="ctr"/>
          <a:lstStyle/>
          <a:p>
            <a:pPr algn="ctr"/>
            <a:r>
              <a:rPr lang="en-US" sz="900" dirty="0">
                <a:latin typeface="微软雅黑" panose="020B0503020204020204" pitchFamily="34" charset="-122"/>
              </a:rPr>
              <a:t> </a:t>
            </a:r>
            <a:endParaRPr lang="en-US" sz="900" dirty="0">
              <a:latin typeface="微软雅黑" panose="020B0503020204020204" pitchFamily="34" charset="-122"/>
            </a:endParaRPr>
          </a:p>
        </p:txBody>
      </p:sp>
      <p:sp>
        <p:nvSpPr>
          <p:cNvPr id="14" name="Oval 23"/>
          <p:cNvSpPr/>
          <p:nvPr/>
        </p:nvSpPr>
        <p:spPr>
          <a:xfrm>
            <a:off x="119749" y="3839207"/>
            <a:ext cx="656226" cy="656397"/>
          </a:xfrm>
          <a:prstGeom prst="ellipse">
            <a:avLst/>
          </a:prstGeom>
          <a:solidFill>
            <a:schemeClr val="accent2"/>
          </a:solidFill>
          <a:ln>
            <a:noFill/>
          </a:ln>
          <a:effectLst>
            <a:outerShdw blurRad="203200" dist="152400" dir="2700000" algn="tl" rotWithShape="0">
              <a:prstClr val="black">
                <a:alpha val="60000"/>
              </a:prstClr>
            </a:outerShdw>
          </a:effectLst>
        </p:spPr>
        <p:style>
          <a:lnRef idx="2">
            <a:scrgbClr r="0" g="0" b="0"/>
          </a:lnRef>
          <a:fillRef idx="1">
            <a:scrgbClr r="0" g="0" b="0"/>
          </a:fillRef>
          <a:effectRef idx="0">
            <a:schemeClr val="accent3">
              <a:hueOff val="0"/>
              <a:satOff val="0"/>
              <a:lumOff val="0"/>
              <a:alphaOff val="0"/>
            </a:schemeClr>
          </a:effectRef>
          <a:fontRef idx="minor">
            <a:schemeClr val="lt1"/>
          </a:fontRef>
        </p:style>
        <p:txBody>
          <a:bodyPr lIns="121893" tIns="60946" rIns="121893" bIns="60946" rtlCol="0" anchor="ctr"/>
          <a:lstStyle/>
          <a:p>
            <a:pPr algn="ctr"/>
            <a:endParaRPr lang="en-US" sz="900" dirty="0">
              <a:latin typeface="微软雅黑" panose="020B0503020204020204" pitchFamily="34" charset="-122"/>
            </a:endParaRPr>
          </a:p>
        </p:txBody>
      </p:sp>
      <p:sp>
        <p:nvSpPr>
          <p:cNvPr id="15" name="Oval 26"/>
          <p:cNvSpPr/>
          <p:nvPr/>
        </p:nvSpPr>
        <p:spPr>
          <a:xfrm>
            <a:off x="7711226" y="3772673"/>
            <a:ext cx="656226" cy="656397"/>
          </a:xfrm>
          <a:prstGeom prst="ellipse">
            <a:avLst/>
          </a:prstGeom>
          <a:solidFill>
            <a:schemeClr val="accent3"/>
          </a:solidFill>
          <a:ln>
            <a:noFill/>
          </a:ln>
          <a:effectLst>
            <a:outerShdw blurRad="203200" dist="152400" dir="2700000" algn="tl" rotWithShape="0">
              <a:prstClr val="black">
                <a:alpha val="60000"/>
              </a:prstClr>
            </a:outerShdw>
          </a:effectLst>
        </p:spPr>
        <p:style>
          <a:lnRef idx="2">
            <a:scrgbClr r="0" g="0" b="0"/>
          </a:lnRef>
          <a:fillRef idx="1">
            <a:scrgbClr r="0" g="0" b="0"/>
          </a:fillRef>
          <a:effectRef idx="0">
            <a:schemeClr val="accent2">
              <a:hueOff val="0"/>
              <a:satOff val="0"/>
              <a:lumOff val="0"/>
              <a:alphaOff val="0"/>
            </a:schemeClr>
          </a:effectRef>
          <a:fontRef idx="minor">
            <a:schemeClr val="lt1"/>
          </a:fontRef>
        </p:style>
        <p:txBody>
          <a:bodyPr lIns="121893" tIns="60946" rIns="121893" bIns="60946" rtlCol="0" anchor="ctr"/>
          <a:lstStyle/>
          <a:p>
            <a:pPr algn="ctr"/>
            <a:endParaRPr lang="en-US" sz="900" dirty="0">
              <a:latin typeface="微软雅黑" panose="020B0503020204020204" pitchFamily="34" charset="-122"/>
            </a:endParaRPr>
          </a:p>
        </p:txBody>
      </p:sp>
      <p:sp>
        <p:nvSpPr>
          <p:cNvPr id="17" name="矩形 16"/>
          <p:cNvSpPr/>
          <p:nvPr/>
        </p:nvSpPr>
        <p:spPr>
          <a:xfrm>
            <a:off x="920754" y="1669640"/>
            <a:ext cx="2232154" cy="460375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zh-CN" altLang="en-US" sz="2400" b="1" dirty="0">
                <a:solidFill>
                  <a:schemeClr val="bg2"/>
                </a:solidFill>
                <a:latin typeface="Open Sans" pitchFamily="34" charset="0"/>
                <a:ea typeface="宋体" panose="02010600030101010101" pitchFamily="2" charset="-122"/>
                <a:cs typeface="Open Sans" pitchFamily="34" charset="0"/>
              </a:rPr>
              <a:t>会议类别</a:t>
            </a:r>
            <a:endParaRPr lang="zh-CN" altLang="en-US" sz="2400" b="1" dirty="0">
              <a:solidFill>
                <a:schemeClr val="bg2"/>
              </a:solidFill>
              <a:latin typeface="Open Sans" pitchFamily="34" charset="0"/>
              <a:ea typeface="宋体" panose="02010600030101010101" pitchFamily="2" charset="-122"/>
              <a:cs typeface="Open Sans" pitchFamily="34" charset="0"/>
            </a:endParaRPr>
          </a:p>
        </p:txBody>
      </p:sp>
      <p:sp>
        <p:nvSpPr>
          <p:cNvPr id="19" name="矩形 18"/>
          <p:cNvSpPr/>
          <p:nvPr/>
        </p:nvSpPr>
        <p:spPr>
          <a:xfrm>
            <a:off x="920750" y="3905885"/>
            <a:ext cx="2675890" cy="460375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zh-CN" altLang="en-US" sz="2400" b="1" dirty="0">
                <a:solidFill>
                  <a:schemeClr val="tx2"/>
                </a:solidFill>
                <a:latin typeface="Open Sans" pitchFamily="34" charset="0"/>
                <a:ea typeface="宋体" panose="02010600030101010101" pitchFamily="2" charset="-122"/>
                <a:cs typeface="Open Sans" pitchFamily="34" charset="0"/>
              </a:rPr>
              <a:t>会议室管理与服务</a:t>
            </a:r>
            <a:endParaRPr lang="zh-CN" altLang="en-US" sz="2400" b="1" dirty="0">
              <a:solidFill>
                <a:schemeClr val="tx2"/>
              </a:solidFill>
              <a:latin typeface="Open Sans" pitchFamily="34" charset="0"/>
              <a:ea typeface="宋体" panose="02010600030101010101" pitchFamily="2" charset="-122"/>
              <a:cs typeface="Open Sans" pitchFamily="34" charset="0"/>
            </a:endParaRPr>
          </a:p>
        </p:txBody>
      </p:sp>
      <p:sp>
        <p:nvSpPr>
          <p:cNvPr id="21" name="矩形 20"/>
          <p:cNvSpPr/>
          <p:nvPr/>
        </p:nvSpPr>
        <p:spPr>
          <a:xfrm>
            <a:off x="8586855" y="1669640"/>
            <a:ext cx="2232154" cy="460375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zh-CN" altLang="en-US" sz="2400" b="1" dirty="0">
                <a:solidFill>
                  <a:schemeClr val="tx2"/>
                </a:solidFill>
                <a:latin typeface="Open Sans" pitchFamily="34" charset="0"/>
                <a:ea typeface="宋体" panose="02010600030101010101" pitchFamily="2" charset="-122"/>
                <a:cs typeface="Open Sans" pitchFamily="34" charset="0"/>
              </a:rPr>
              <a:t>会议组织</a:t>
            </a:r>
            <a:endParaRPr lang="zh-CN" altLang="en-US" sz="2400" b="1" dirty="0">
              <a:solidFill>
                <a:schemeClr val="tx2"/>
              </a:solidFill>
              <a:latin typeface="Open Sans" pitchFamily="34" charset="0"/>
              <a:ea typeface="宋体" panose="02010600030101010101" pitchFamily="2" charset="-122"/>
              <a:cs typeface="Open Sans" pitchFamily="34" charset="0"/>
            </a:endParaRPr>
          </a:p>
        </p:txBody>
      </p:sp>
      <p:sp>
        <p:nvSpPr>
          <p:cNvPr id="23" name="矩形 22"/>
          <p:cNvSpPr/>
          <p:nvPr/>
        </p:nvSpPr>
        <p:spPr>
          <a:xfrm>
            <a:off x="8587105" y="3772535"/>
            <a:ext cx="2232025" cy="460375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zh-CN" altLang="en-US" sz="2400" b="1" dirty="0">
                <a:solidFill>
                  <a:schemeClr val="bg2"/>
                </a:solidFill>
                <a:latin typeface="Open Sans" pitchFamily="34" charset="0"/>
                <a:ea typeface="宋体" panose="02010600030101010101" pitchFamily="2" charset="-122"/>
                <a:cs typeface="Open Sans" pitchFamily="34" charset="0"/>
              </a:rPr>
              <a:t>会议资料管理</a:t>
            </a:r>
            <a:endParaRPr lang="zh-CN" altLang="en-US" sz="2400" b="1" dirty="0">
              <a:solidFill>
                <a:schemeClr val="bg2"/>
              </a:solidFill>
              <a:latin typeface="Open Sans" pitchFamily="34" charset="0"/>
              <a:ea typeface="宋体" panose="02010600030101010101" pitchFamily="2" charset="-122"/>
              <a:cs typeface="Open Sans" pitchFamily="34" charset="0"/>
            </a:endParaRPr>
          </a:p>
        </p:txBody>
      </p:sp>
      <p:sp>
        <p:nvSpPr>
          <p:cNvPr id="24" name="TextBox 54"/>
          <p:cNvSpPr txBox="1"/>
          <p:nvPr/>
        </p:nvSpPr>
        <p:spPr>
          <a:xfrm>
            <a:off x="195517" y="1669689"/>
            <a:ext cx="504000" cy="523202"/>
          </a:xfrm>
          <a:prstGeom prst="rect">
            <a:avLst/>
          </a:prstGeom>
          <a:noFill/>
        </p:spPr>
        <p:txBody>
          <a:bodyPr wrap="square" lIns="91422" tIns="45711" rIns="91422" bIns="45711" rtlCol="0">
            <a:spAutoFit/>
          </a:bodyPr>
          <a:lstStyle/>
          <a:p>
            <a:pPr algn="ctr"/>
            <a:r>
              <a:rPr lang="en-US" sz="2800" b="1" dirty="0">
                <a:solidFill>
                  <a:schemeClr val="bg1"/>
                </a:solidFill>
                <a:latin typeface="微软雅黑" panose="020B0503020204020204" pitchFamily="34" charset="-122"/>
                <a:cs typeface="Aparajita" panose="020B0604020202020204" pitchFamily="34" charset="0"/>
              </a:rPr>
              <a:t>A</a:t>
            </a:r>
            <a:endParaRPr lang="id-ID" sz="2800" b="1" dirty="0">
              <a:solidFill>
                <a:schemeClr val="bg1"/>
              </a:solidFill>
              <a:latin typeface="微软雅黑" panose="020B0503020204020204" pitchFamily="34" charset="-122"/>
              <a:cs typeface="Aparajita" panose="020B0604020202020204" pitchFamily="34" charset="0"/>
            </a:endParaRPr>
          </a:p>
        </p:txBody>
      </p:sp>
      <p:sp>
        <p:nvSpPr>
          <p:cNvPr id="25" name="TextBox 55"/>
          <p:cNvSpPr txBox="1"/>
          <p:nvPr/>
        </p:nvSpPr>
        <p:spPr>
          <a:xfrm>
            <a:off x="7758764" y="1736022"/>
            <a:ext cx="504000" cy="523202"/>
          </a:xfrm>
          <a:prstGeom prst="rect">
            <a:avLst/>
          </a:prstGeom>
          <a:noFill/>
        </p:spPr>
        <p:txBody>
          <a:bodyPr wrap="square" lIns="91422" tIns="45711" rIns="91422" bIns="45711" rtlCol="0">
            <a:spAutoFit/>
          </a:bodyPr>
          <a:lstStyle/>
          <a:p>
            <a:pPr algn="ctr"/>
            <a:r>
              <a:rPr lang="en-US" sz="2800" b="1" dirty="0">
                <a:solidFill>
                  <a:schemeClr val="bg1"/>
                </a:solidFill>
                <a:latin typeface="微软雅黑" panose="020B0503020204020204" pitchFamily="34" charset="-122"/>
                <a:cs typeface="Aparajita" panose="020B0604020202020204" pitchFamily="34" charset="0"/>
              </a:rPr>
              <a:t>B</a:t>
            </a:r>
            <a:endParaRPr lang="id-ID" sz="2800" b="1" dirty="0">
              <a:solidFill>
                <a:schemeClr val="bg1"/>
              </a:solidFill>
              <a:latin typeface="微软雅黑" panose="020B0503020204020204" pitchFamily="34" charset="-122"/>
              <a:cs typeface="Aparajita" panose="020B0604020202020204" pitchFamily="34" charset="0"/>
            </a:endParaRPr>
          </a:p>
        </p:txBody>
      </p:sp>
      <p:sp>
        <p:nvSpPr>
          <p:cNvPr id="26" name="TextBox 56"/>
          <p:cNvSpPr txBox="1"/>
          <p:nvPr/>
        </p:nvSpPr>
        <p:spPr>
          <a:xfrm>
            <a:off x="195862" y="3905804"/>
            <a:ext cx="504000" cy="523202"/>
          </a:xfrm>
          <a:prstGeom prst="rect">
            <a:avLst/>
          </a:prstGeom>
          <a:noFill/>
        </p:spPr>
        <p:txBody>
          <a:bodyPr wrap="square" lIns="91422" tIns="45711" rIns="91422" bIns="45711" rtlCol="0">
            <a:spAutoFit/>
          </a:bodyPr>
          <a:lstStyle/>
          <a:p>
            <a:pPr algn="ctr"/>
            <a:r>
              <a:rPr lang="en-US" sz="2800" b="1" dirty="0">
                <a:solidFill>
                  <a:schemeClr val="bg1"/>
                </a:solidFill>
                <a:latin typeface="微软雅黑" panose="020B0503020204020204" pitchFamily="34" charset="-122"/>
                <a:cs typeface="Aparajita" panose="020B0604020202020204" pitchFamily="34" charset="0"/>
              </a:rPr>
              <a:t>C</a:t>
            </a:r>
            <a:endParaRPr lang="id-ID" sz="2800" b="1" dirty="0">
              <a:solidFill>
                <a:schemeClr val="bg1"/>
              </a:solidFill>
              <a:latin typeface="微软雅黑" panose="020B0503020204020204" pitchFamily="34" charset="-122"/>
              <a:cs typeface="Aparajita" panose="020B0604020202020204" pitchFamily="34" charset="0"/>
            </a:endParaRPr>
          </a:p>
        </p:txBody>
      </p:sp>
      <p:sp>
        <p:nvSpPr>
          <p:cNvPr id="27" name="TextBox 57"/>
          <p:cNvSpPr txBox="1"/>
          <p:nvPr/>
        </p:nvSpPr>
        <p:spPr>
          <a:xfrm>
            <a:off x="7791784" y="3843080"/>
            <a:ext cx="504000" cy="523202"/>
          </a:xfrm>
          <a:prstGeom prst="rect">
            <a:avLst/>
          </a:prstGeom>
          <a:noFill/>
        </p:spPr>
        <p:txBody>
          <a:bodyPr wrap="square" lIns="91422" tIns="45711" rIns="91422" bIns="45711" rtlCol="0">
            <a:spAutoFit/>
          </a:bodyPr>
          <a:lstStyle/>
          <a:p>
            <a:pPr algn="ctr"/>
            <a:r>
              <a:rPr lang="en-US" sz="2800" b="1" dirty="0">
                <a:solidFill>
                  <a:schemeClr val="bg1"/>
                </a:solidFill>
                <a:latin typeface="微软雅黑" panose="020B0503020204020204" pitchFamily="34" charset="-122"/>
                <a:cs typeface="Aparajita" panose="020B0604020202020204" pitchFamily="34" charset="0"/>
              </a:rPr>
              <a:t>D</a:t>
            </a:r>
            <a:endParaRPr lang="id-ID" sz="2800" b="1" dirty="0">
              <a:solidFill>
                <a:schemeClr val="bg1"/>
              </a:solidFill>
              <a:latin typeface="微软雅黑" panose="020B0503020204020204" pitchFamily="34" charset="-122"/>
              <a:cs typeface="Aparajita" panose="020B0604020202020204" pitchFamily="34" charset="0"/>
            </a:endParaRPr>
          </a:p>
        </p:txBody>
      </p:sp>
      <p:sp>
        <p:nvSpPr>
          <p:cNvPr id="2" name="文本框 1"/>
          <p:cNvSpPr txBox="1"/>
          <p:nvPr/>
        </p:nvSpPr>
        <p:spPr>
          <a:xfrm>
            <a:off x="195580" y="2367280"/>
            <a:ext cx="3816350" cy="922020"/>
          </a:xfrm>
          <a:prstGeom prst="rect">
            <a:avLst/>
          </a:prstGeom>
          <a:noFill/>
        </p:spPr>
        <p:txBody>
          <a:bodyPr wrap="square" rtlCol="0">
            <a:spAutoFit/>
          </a:bodyPr>
          <a:p>
            <a:r>
              <a:rPr lang="zh-CN" altLang="en-US" b="1"/>
              <a:t>总经办会议、经济分析会、专题会议、部门日常管理例会和接待会议等。</a:t>
            </a:r>
            <a:endParaRPr lang="zh-CN" altLang="en-US" b="1"/>
          </a:p>
        </p:txBody>
      </p:sp>
      <p:sp>
        <p:nvSpPr>
          <p:cNvPr id="28" name="Freeform 5"/>
          <p:cNvSpPr/>
          <p:nvPr/>
        </p:nvSpPr>
        <p:spPr bwMode="auto">
          <a:xfrm rot="2700000" flipH="1">
            <a:off x="3898427" y="3302545"/>
            <a:ext cx="1839569" cy="2350307"/>
          </a:xfrm>
          <a:custGeom>
            <a:avLst/>
            <a:gdLst>
              <a:gd name="T0" fmla="*/ 174 w 348"/>
              <a:gd name="T1" fmla="*/ 0 h 444"/>
              <a:gd name="T2" fmla="*/ 59 w 348"/>
              <a:gd name="T3" fmla="*/ 115 h 444"/>
              <a:gd name="T4" fmla="*/ 59 w 348"/>
              <a:gd name="T5" fmla="*/ 328 h 444"/>
              <a:gd name="T6" fmla="*/ 174 w 348"/>
              <a:gd name="T7" fmla="*/ 444 h 444"/>
              <a:gd name="T8" fmla="*/ 290 w 348"/>
              <a:gd name="T9" fmla="*/ 328 h 444"/>
              <a:gd name="T10" fmla="*/ 290 w 348"/>
              <a:gd name="T11" fmla="*/ 115 h 444"/>
              <a:gd name="T12" fmla="*/ 174 w 348"/>
              <a:gd name="T13" fmla="*/ 0 h 444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</a:cxnLst>
            <a:rect l="0" t="0" r="r" b="b"/>
            <a:pathLst>
              <a:path w="348" h="444">
                <a:moveTo>
                  <a:pt x="174" y="0"/>
                </a:moveTo>
                <a:cubicBezTo>
                  <a:pt x="59" y="115"/>
                  <a:pt x="59" y="115"/>
                  <a:pt x="59" y="115"/>
                </a:cubicBezTo>
                <a:cubicBezTo>
                  <a:pt x="0" y="174"/>
                  <a:pt x="0" y="270"/>
                  <a:pt x="59" y="328"/>
                </a:cubicBezTo>
                <a:cubicBezTo>
                  <a:pt x="174" y="444"/>
                  <a:pt x="174" y="444"/>
                  <a:pt x="174" y="444"/>
                </a:cubicBezTo>
                <a:cubicBezTo>
                  <a:pt x="290" y="328"/>
                  <a:pt x="290" y="328"/>
                  <a:pt x="290" y="328"/>
                </a:cubicBezTo>
                <a:cubicBezTo>
                  <a:pt x="348" y="270"/>
                  <a:pt x="348" y="174"/>
                  <a:pt x="290" y="115"/>
                </a:cubicBezTo>
                <a:cubicBezTo>
                  <a:pt x="174" y="0"/>
                  <a:pt x="174" y="0"/>
                  <a:pt x="174" y="0"/>
                </a:cubicBezTo>
              </a:path>
            </a:pathLst>
          </a:custGeom>
          <a:solidFill>
            <a:schemeClr val="accent2"/>
          </a:solidFill>
          <a:ln>
            <a:noFill/>
          </a:ln>
          <a:effectLst>
            <a:outerShdw blurRad="203200" dist="152400" dir="2700000" algn="tl" rotWithShape="0">
              <a:prstClr val="black">
                <a:alpha val="60000"/>
              </a:prstClr>
            </a:outerShdw>
          </a:effectLst>
        </p:spPr>
        <p:style>
          <a:lnRef idx="2">
            <a:scrgbClr r="0" g="0" b="0"/>
          </a:lnRef>
          <a:fillRef idx="1">
            <a:scrgbClr r="0" g="0" b="0"/>
          </a:fillRef>
          <a:effectRef idx="0">
            <a:schemeClr val="accent3">
              <a:hueOff val="0"/>
              <a:satOff val="0"/>
              <a:lumOff val="0"/>
              <a:alphaOff val="0"/>
            </a:schemeClr>
          </a:effectRef>
          <a:fontRef idx="minor">
            <a:schemeClr val="lt1"/>
          </a:fontRef>
        </p:style>
        <p:txBody>
          <a:bodyPr vert="horz" wrap="square" lIns="109710" tIns="54855" rIns="109710" bIns="54855" numCol="1" anchor="t" anchorCtr="0" compatLnSpc="1"/>
          <a:p>
            <a:endParaRPr lang="bg-BG" sz="900" dirty="0">
              <a:latin typeface="微软雅黑" panose="020B0503020204020204" pitchFamily="34" charset="-122"/>
            </a:endParaRPr>
          </a:p>
        </p:txBody>
      </p:sp>
      <p:sp>
        <p:nvSpPr>
          <p:cNvPr id="29" name="TextBox 56"/>
          <p:cNvSpPr txBox="1"/>
          <p:nvPr/>
        </p:nvSpPr>
        <p:spPr>
          <a:xfrm>
            <a:off x="4082580" y="3877545"/>
            <a:ext cx="1429277" cy="1200310"/>
          </a:xfrm>
          <a:prstGeom prst="rect">
            <a:avLst/>
          </a:prstGeom>
          <a:noFill/>
        </p:spPr>
        <p:txBody>
          <a:bodyPr wrap="square" lIns="91422" tIns="45711" rIns="91422" bIns="45711" rtlCol="0">
            <a:spAutoFit/>
          </a:bodyPr>
          <a:p>
            <a:pPr algn="ctr"/>
            <a:r>
              <a:rPr lang="en-US" sz="7200" b="1" dirty="0">
                <a:solidFill>
                  <a:schemeClr val="bg1"/>
                </a:solidFill>
                <a:latin typeface="微软雅黑" panose="020B0503020204020204" pitchFamily="34" charset="-122"/>
                <a:cs typeface="Aparajita" panose="020B0604020202020204" pitchFamily="34" charset="0"/>
              </a:rPr>
              <a:t>C</a:t>
            </a:r>
            <a:endParaRPr lang="id-ID" sz="7200" b="1" dirty="0">
              <a:solidFill>
                <a:schemeClr val="bg1"/>
              </a:solidFill>
              <a:latin typeface="微软雅黑" panose="020B0503020204020204" pitchFamily="34" charset="-122"/>
              <a:cs typeface="Aparajita" panose="020B0604020202020204" pitchFamily="34" charset="0"/>
            </a:endParaRPr>
          </a:p>
        </p:txBody>
      </p:sp>
      <p:sp>
        <p:nvSpPr>
          <p:cNvPr id="32" name="文本框 31"/>
          <p:cNvSpPr txBox="1"/>
          <p:nvPr/>
        </p:nvSpPr>
        <p:spPr>
          <a:xfrm>
            <a:off x="7711440" y="2296160"/>
            <a:ext cx="4241165" cy="1198880"/>
          </a:xfrm>
          <a:prstGeom prst="rect">
            <a:avLst/>
          </a:prstGeom>
          <a:noFill/>
        </p:spPr>
        <p:txBody>
          <a:bodyPr wrap="square" rtlCol="0">
            <a:spAutoFit/>
          </a:bodyPr>
          <a:p>
            <a:r>
              <a:rPr lang="zh-CN" altLang="en-US" b="1"/>
              <a:t>由主办部门提拟，审批同意后组织实施。一般会议应提前一个工作日通知，大型会议需至少提前2个工作日下发正式书面通知。</a:t>
            </a:r>
            <a:endParaRPr lang="zh-CN" altLang="en-US" b="1"/>
          </a:p>
        </p:txBody>
      </p:sp>
      <p:sp>
        <p:nvSpPr>
          <p:cNvPr id="33" name="文本框 32"/>
          <p:cNvSpPr txBox="1"/>
          <p:nvPr/>
        </p:nvSpPr>
        <p:spPr>
          <a:xfrm>
            <a:off x="120015" y="4495800"/>
            <a:ext cx="3544570" cy="1753235"/>
          </a:xfrm>
          <a:prstGeom prst="rect">
            <a:avLst/>
          </a:prstGeom>
          <a:noFill/>
        </p:spPr>
        <p:txBody>
          <a:bodyPr wrap="square" rtlCol="0">
            <a:spAutoFit/>
          </a:bodyPr>
          <a:p>
            <a:r>
              <a:rPr lang="zh-CN" altLang="en-US" b="1"/>
              <a:t>由行政部统一管理，按照谁使用谁负责的原则，由相关部门负责使用过程中的管理。会议室要做到会议召开前30分钟各项工作准备结束，会后30分钟会场清洁工作结束。</a:t>
            </a:r>
            <a:endParaRPr lang="zh-CN" altLang="en-US" b="1"/>
          </a:p>
        </p:txBody>
      </p:sp>
      <p:sp>
        <p:nvSpPr>
          <p:cNvPr id="34" name="文本框 33"/>
          <p:cNvSpPr txBox="1"/>
          <p:nvPr/>
        </p:nvSpPr>
        <p:spPr>
          <a:xfrm>
            <a:off x="8296275" y="4291330"/>
            <a:ext cx="3246120" cy="922020"/>
          </a:xfrm>
          <a:prstGeom prst="rect">
            <a:avLst/>
          </a:prstGeom>
          <a:noFill/>
        </p:spPr>
        <p:txBody>
          <a:bodyPr wrap="square" rtlCol="0">
            <a:spAutoFit/>
          </a:bodyPr>
          <a:p>
            <a:r>
              <a:rPr lang="zh-CN" altLang="en-US" b="1"/>
              <a:t>公司层面的</a:t>
            </a:r>
            <a:r>
              <a:rPr lang="zh-CN" altLang="en-US" b="1"/>
              <a:t>会议纪要由行政部进行整理编写，由部门负责人审核后报分管领导。</a:t>
            </a:r>
            <a:endParaRPr lang="zh-CN" altLang="en-US" b="1"/>
          </a:p>
        </p:txBody>
      </p: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slow" p14:dur="2000">
        <p:checker/>
      </p:transition>
    </mc:Choice>
    <mc:Fallback>
      <p:transition spd="slow">
        <p:checker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3" presetClass="entr" presetSubtype="16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" dur="5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" dur="5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9" presetID="23" presetClass="entr" presetSubtype="16" fill="hold" grpId="0" nodeType="withEffect">
                                  <p:stCondLst>
                                    <p:cond delay="20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1" dur="5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2" dur="5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3" presetID="23" presetClass="entr" presetSubtype="16" fill="hold" grpId="0" nodeType="withEffect">
                                  <p:stCondLst>
                                    <p:cond delay="60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5" dur="500" fill="hold"/>
                                        <p:tgtEl>
                                          <p:spTgt spid="10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6" dur="500" fill="hold"/>
                                        <p:tgtEl>
                                          <p:spTgt spid="10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7" fill="hold">
                            <p:stCondLst>
                              <p:cond delay="500"/>
                            </p:stCondLst>
                            <p:childTnLst>
                              <p:par>
                                <p:cTn id="18" presetID="53" presetClass="entr" presetSubtype="16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20" dur="5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1" dur="5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22" dur="5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3" presetID="53" presetClass="entr" presetSubtype="16" fill="hold" grpId="0" nodeType="withEffect">
                                  <p:stCondLst>
                                    <p:cond delay="20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25" dur="5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6" dur="5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27" dur="50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8" presetID="53" presetClass="entr" presetSubtype="16" fill="hold" grpId="0" nodeType="withEffect">
                                  <p:stCondLst>
                                    <p:cond delay="400"/>
                                  </p:stCondLst>
                                  <p:childTnLst>
                                    <p:set>
                                      <p:cBhvr>
                                        <p:cTn id="2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30" dur="500" fill="hold"/>
                                        <p:tgtEl>
                                          <p:spTgt spid="29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1" dur="500" fill="hold"/>
                                        <p:tgtEl>
                                          <p:spTgt spid="29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32" dur="500"/>
                                        <p:tgtEl>
                                          <p:spTgt spid="2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33" presetID="53" presetClass="entr" presetSubtype="16" fill="hold" grpId="0" nodeType="withEffect">
                                  <p:stCondLst>
                                    <p:cond delay="600"/>
                                  </p:stCondLst>
                                  <p:childTnLst>
                                    <p:set>
                                      <p:cBhvr>
                                        <p:cTn id="3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35" dur="500" fill="hold"/>
                                        <p:tgtEl>
                                          <p:spTgt spid="11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6" dur="500" fill="hold"/>
                                        <p:tgtEl>
                                          <p:spTgt spid="11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37" dur="500"/>
                                        <p:tgtEl>
                                          <p:spTgt spid="1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8" fill="hold">
                            <p:stCondLst>
                              <p:cond delay="1000"/>
                            </p:stCondLst>
                            <p:childTnLst>
                              <p:par>
                                <p:cTn id="39" presetID="53" presetClass="entr" presetSubtype="16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41" dur="250" fill="hold"/>
                                        <p:tgtEl>
                                          <p:spTgt spid="12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2" dur="250" fill="hold"/>
                                        <p:tgtEl>
                                          <p:spTgt spid="12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43" dur="250"/>
                                        <p:tgtEl>
                                          <p:spTgt spid="1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44" fill="hold">
                            <p:stCondLst>
                              <p:cond delay="1500"/>
                            </p:stCondLst>
                            <p:childTnLst>
                              <p:par>
                                <p:cTn id="45" presetID="53" presetClass="entr" presetSubtype="16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47" dur="250" fill="hold"/>
                                        <p:tgtEl>
                                          <p:spTgt spid="24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8" dur="250" fill="hold"/>
                                        <p:tgtEl>
                                          <p:spTgt spid="24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49" dur="250"/>
                                        <p:tgtEl>
                                          <p:spTgt spid="2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50" fill="hold">
                            <p:stCondLst>
                              <p:cond delay="2000"/>
                            </p:stCondLst>
                            <p:childTnLst>
                              <p:par>
                                <p:cTn id="51" presetID="53" presetClass="entr" presetSubtype="16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53" dur="250" fill="hold"/>
                                        <p:tgtEl>
                                          <p:spTgt spid="17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54" dur="250" fill="hold"/>
                                        <p:tgtEl>
                                          <p:spTgt spid="17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55" dur="250"/>
                                        <p:tgtEl>
                                          <p:spTgt spid="1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56" fill="hold">
                            <p:stCondLst>
                              <p:cond delay="2500"/>
                            </p:stCondLst>
                            <p:childTnLst>
                              <p:par>
                                <p:cTn id="57" presetID="53" presetClass="entr" presetSubtype="16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59" dur="250" fill="hold"/>
                                        <p:tgtEl>
                                          <p:spTgt spid="13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60" dur="250" fill="hold"/>
                                        <p:tgtEl>
                                          <p:spTgt spid="13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61" dur="250"/>
                                        <p:tgtEl>
                                          <p:spTgt spid="1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62" fill="hold">
                            <p:stCondLst>
                              <p:cond delay="3000"/>
                            </p:stCondLst>
                            <p:childTnLst>
                              <p:par>
                                <p:cTn id="63" presetID="53" presetClass="entr" presetSubtype="16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65" dur="250" fill="hold"/>
                                        <p:tgtEl>
                                          <p:spTgt spid="25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66" dur="250" fill="hold"/>
                                        <p:tgtEl>
                                          <p:spTgt spid="25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67" dur="250"/>
                                        <p:tgtEl>
                                          <p:spTgt spid="2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68" fill="hold">
                            <p:stCondLst>
                              <p:cond delay="3500"/>
                            </p:stCondLst>
                            <p:childTnLst>
                              <p:par>
                                <p:cTn id="69" presetID="53" presetClass="entr" presetSubtype="16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1" dur="250" fill="hold"/>
                                        <p:tgtEl>
                                          <p:spTgt spid="21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72" dur="250" fill="hold"/>
                                        <p:tgtEl>
                                          <p:spTgt spid="21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73" dur="250"/>
                                        <p:tgtEl>
                                          <p:spTgt spid="2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74" fill="hold">
                            <p:stCondLst>
                              <p:cond delay="4000"/>
                            </p:stCondLst>
                            <p:childTnLst>
                              <p:par>
                                <p:cTn id="75" presetID="53" presetClass="entr" presetSubtype="16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7" dur="250" fill="hold"/>
                                        <p:tgtEl>
                                          <p:spTgt spid="14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78" dur="250" fill="hold"/>
                                        <p:tgtEl>
                                          <p:spTgt spid="14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79" dur="250"/>
                                        <p:tgtEl>
                                          <p:spTgt spid="1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80" fill="hold">
                            <p:stCondLst>
                              <p:cond delay="4500"/>
                            </p:stCondLst>
                            <p:childTnLst>
                              <p:par>
                                <p:cTn id="81" presetID="53" presetClass="entr" presetSubtype="16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83" dur="250" fill="hold"/>
                                        <p:tgtEl>
                                          <p:spTgt spid="26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4" dur="250" fill="hold"/>
                                        <p:tgtEl>
                                          <p:spTgt spid="26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85" dur="250"/>
                                        <p:tgtEl>
                                          <p:spTgt spid="2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86" fill="hold">
                            <p:stCondLst>
                              <p:cond delay="5000"/>
                            </p:stCondLst>
                            <p:childTnLst>
                              <p:par>
                                <p:cTn id="87" presetID="53" presetClass="entr" presetSubtype="16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89" dur="250" fill="hold"/>
                                        <p:tgtEl>
                                          <p:spTgt spid="19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0" dur="250" fill="hold"/>
                                        <p:tgtEl>
                                          <p:spTgt spid="19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91" dur="250"/>
                                        <p:tgtEl>
                                          <p:spTgt spid="1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92" fill="hold">
                            <p:stCondLst>
                              <p:cond delay="5500"/>
                            </p:stCondLst>
                            <p:childTnLst>
                              <p:par>
                                <p:cTn id="93" presetID="53" presetClass="entr" presetSubtype="16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95" dur="250" fill="hold"/>
                                        <p:tgtEl>
                                          <p:spTgt spid="15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6" dur="250" fill="hold"/>
                                        <p:tgtEl>
                                          <p:spTgt spid="15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97" dur="250"/>
                                        <p:tgtEl>
                                          <p:spTgt spid="1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98" fill="hold">
                            <p:stCondLst>
                              <p:cond delay="6000"/>
                            </p:stCondLst>
                            <p:childTnLst>
                              <p:par>
                                <p:cTn id="99" presetID="53" presetClass="entr" presetSubtype="16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01" dur="250" fill="hold"/>
                                        <p:tgtEl>
                                          <p:spTgt spid="27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02" dur="250" fill="hold"/>
                                        <p:tgtEl>
                                          <p:spTgt spid="27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03" dur="250"/>
                                        <p:tgtEl>
                                          <p:spTgt spid="2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04" fill="hold">
                            <p:stCondLst>
                              <p:cond delay="6500"/>
                            </p:stCondLst>
                            <p:childTnLst>
                              <p:par>
                                <p:cTn id="105" presetID="53" presetClass="entr" presetSubtype="16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07" dur="250" fill="hold"/>
                                        <p:tgtEl>
                                          <p:spTgt spid="23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08" dur="250" fill="hold"/>
                                        <p:tgtEl>
                                          <p:spTgt spid="23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09" dur="250"/>
                                        <p:tgtEl>
                                          <p:spTgt spid="2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10" presetID="23" presetClass="entr" presetSubtype="16" fill="hold" grpId="0" nodeType="withEffect">
                                  <p:stCondLst>
                                    <p:cond delay="400"/>
                                  </p:stCondLst>
                                  <p:childTnLst>
                                    <p:set>
                                      <p:cBhvr>
                                        <p:cTn id="1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12" dur="500" fill="hold"/>
                                        <p:tgtEl>
                                          <p:spTgt spid="28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13" dur="500" fill="hold"/>
                                        <p:tgtEl>
                                          <p:spTgt spid="28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4" fill="hold">
                      <p:stCondLst>
                        <p:cond delay="indefinite"/>
                      </p:stCondLst>
                      <p:childTnLst>
                        <p:par>
                          <p:cTn id="115" fill="hold">
                            <p:stCondLst>
                              <p:cond delay="0"/>
                            </p:stCondLst>
                            <p:childTnLst>
                              <p:par>
                                <p:cTn id="116" presetID="18" presetClass="entr" presetSubtype="12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7" dur="10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strips(downLeft)">
                                      <p:cBhvr>
                                        <p:cTn id="118" dur="10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19" presetID="18" presetClass="entr" presetSubtype="12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0" dur="10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strips(downLeft)">
                                      <p:cBhvr>
                                        <p:cTn id="121" dur="1000"/>
                                        <p:tgtEl>
                                          <p:spTgt spid="3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22" presetID="18" presetClass="entr" presetSubtype="12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3" dur="10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strips(downLeft)">
                                      <p:cBhvr>
                                        <p:cTn id="124" dur="1000"/>
                                        <p:tgtEl>
                                          <p:spTgt spid="3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25" presetID="18" presetClass="entr" presetSubtype="12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6" dur="10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strips(downLeft)">
                                      <p:cBhvr>
                                        <p:cTn id="127" dur="1000"/>
                                        <p:tgtEl>
                                          <p:spTgt spid="3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 bldLvl="0" animBg="1"/>
      <p:bldP spid="4" grpId="0"/>
      <p:bldP spid="5" grpId="0" bldLvl="0" animBg="1"/>
      <p:bldP spid="6" grpId="0"/>
      <p:bldP spid="10" grpId="0" bldLvl="0" animBg="1"/>
      <p:bldP spid="11" grpId="0"/>
      <p:bldP spid="12" grpId="0" bldLvl="0" animBg="1"/>
      <p:bldP spid="13" grpId="0" bldLvl="0" animBg="1"/>
      <p:bldP spid="14" grpId="0" bldLvl="0" animBg="1"/>
      <p:bldP spid="15" grpId="0" bldLvl="0" animBg="1"/>
      <p:bldP spid="17" grpId="0"/>
      <p:bldP spid="19" grpId="0"/>
      <p:bldP spid="21" grpId="0"/>
      <p:bldP spid="23" grpId="0"/>
      <p:bldP spid="24" grpId="0"/>
      <p:bldP spid="25" grpId="0"/>
      <p:bldP spid="26" grpId="0"/>
      <p:bldP spid="27" grpId="0"/>
      <p:bldP spid="28" grpId="0" bldLvl="0" animBg="1"/>
      <p:bldP spid="29" grpId="0"/>
      <p:bldP spid="2" grpId="0"/>
      <p:bldP spid="32" grpId="0"/>
      <p:bldP spid="33" grpId="0"/>
      <p:bldP spid="34" grpId="0"/>
    </p:bldLst>
  </p:timing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标题 7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zh-CN" altLang="en-US" dirty="0">
                <a:solidFill>
                  <a:srgbClr val="FFFFFF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       办公用品管理</a:t>
            </a:r>
            <a:endParaRPr lang="zh-CN" altLang="en-US" dirty="0">
              <a:solidFill>
                <a:srgbClr val="FFFFFF"/>
              </a:solidFill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  <p:sp>
        <p:nvSpPr>
          <p:cNvPr id="21" name="PA_圆角矩形 10"/>
          <p:cNvSpPr/>
          <p:nvPr>
            <p:custDataLst>
              <p:tags r:id="rId1"/>
            </p:custDataLst>
          </p:nvPr>
        </p:nvSpPr>
        <p:spPr>
          <a:xfrm>
            <a:off x="1482527" y="1659115"/>
            <a:ext cx="7944277" cy="782129"/>
          </a:xfrm>
          <a:prstGeom prst="roundRect">
            <a:avLst>
              <a:gd name="adj" fmla="val 8094"/>
            </a:avLst>
          </a:prstGeom>
          <a:solidFill>
            <a:schemeClr val="tx2"/>
          </a:solidFill>
          <a:ln>
            <a:noFill/>
          </a:ln>
          <a:effectLst>
            <a:outerShdw blurRad="368300" dist="292100" dir="8100000" algn="tr" rotWithShape="0">
              <a:prstClr val="black">
                <a:alpha val="40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zh-CN" altLang="en-US" sz="2800" dirty="0"/>
              <a:t>办公用品分类</a:t>
            </a:r>
            <a:endParaRPr lang="en-US" sz="2800" dirty="0"/>
          </a:p>
        </p:txBody>
      </p:sp>
      <p:sp>
        <p:nvSpPr>
          <p:cNvPr id="24" name="PA_圆角矩形 10"/>
          <p:cNvSpPr/>
          <p:nvPr>
            <p:custDataLst>
              <p:tags r:id="rId2"/>
            </p:custDataLst>
          </p:nvPr>
        </p:nvSpPr>
        <p:spPr>
          <a:xfrm>
            <a:off x="1481604" y="3303431"/>
            <a:ext cx="7945200" cy="781200"/>
          </a:xfrm>
          <a:prstGeom prst="roundRect">
            <a:avLst>
              <a:gd name="adj" fmla="val 8094"/>
            </a:avLst>
          </a:prstGeom>
          <a:solidFill>
            <a:schemeClr val="tx2"/>
          </a:solidFill>
          <a:ln>
            <a:noFill/>
          </a:ln>
          <a:effectLst>
            <a:outerShdw blurRad="368300" dist="292100" dir="8100000" algn="tr" rotWithShape="0">
              <a:prstClr val="black">
                <a:alpha val="40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zh-CN" altLang="en-US" sz="2800" dirty="0"/>
              <a:t>办公用品申购、采购</a:t>
            </a:r>
            <a:endParaRPr lang="en-US" sz="2800" dirty="0"/>
          </a:p>
        </p:txBody>
      </p:sp>
      <p:sp>
        <p:nvSpPr>
          <p:cNvPr id="27" name="PA_圆角矩形 10"/>
          <p:cNvSpPr/>
          <p:nvPr>
            <p:custDataLst>
              <p:tags r:id="rId3"/>
            </p:custDataLst>
          </p:nvPr>
        </p:nvSpPr>
        <p:spPr>
          <a:xfrm>
            <a:off x="1481604" y="4808285"/>
            <a:ext cx="7945200" cy="781200"/>
          </a:xfrm>
          <a:prstGeom prst="roundRect">
            <a:avLst>
              <a:gd name="adj" fmla="val 8094"/>
            </a:avLst>
          </a:prstGeom>
          <a:solidFill>
            <a:schemeClr val="tx2"/>
          </a:solidFill>
          <a:ln>
            <a:noFill/>
          </a:ln>
          <a:effectLst>
            <a:outerShdw blurRad="368300" dist="292100" dir="8100000" algn="tr" rotWithShape="0">
              <a:prstClr val="black">
                <a:alpha val="40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zh-CN" altLang="en-US" sz="2800" dirty="0"/>
              <a:t>办公用品入库、领用</a:t>
            </a:r>
            <a:endParaRPr lang="en-US" altLang="zh-CN" sz="2800" dirty="0"/>
          </a:p>
        </p:txBody>
      </p:sp>
      <p:sp>
        <p:nvSpPr>
          <p:cNvPr id="33" name="椭圆 32"/>
          <p:cNvSpPr/>
          <p:nvPr/>
        </p:nvSpPr>
        <p:spPr>
          <a:xfrm>
            <a:off x="295996" y="1738121"/>
            <a:ext cx="638629" cy="638629"/>
          </a:xfrm>
          <a:prstGeom prst="ellipse">
            <a:avLst/>
          </a:prstGeom>
          <a:solidFill>
            <a:schemeClr val="bg2"/>
          </a:solidFill>
          <a:ln>
            <a:noFill/>
          </a:ln>
          <a:effectLst>
            <a:outerShdw blurRad="368300" dist="292100" dir="8100000" algn="tr" rotWithShape="0">
              <a:prstClr val="black">
                <a:alpha val="40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altLang="zh-CN" sz="3200" dirty="0"/>
              <a:t>1</a:t>
            </a:r>
            <a:endParaRPr lang="zh-CN" altLang="en-US" sz="3200" dirty="0"/>
          </a:p>
        </p:txBody>
      </p:sp>
      <p:sp>
        <p:nvSpPr>
          <p:cNvPr id="34" name="椭圆 33"/>
          <p:cNvSpPr/>
          <p:nvPr/>
        </p:nvSpPr>
        <p:spPr>
          <a:xfrm>
            <a:off x="295995" y="3374717"/>
            <a:ext cx="638629" cy="638629"/>
          </a:xfrm>
          <a:prstGeom prst="ellipse">
            <a:avLst/>
          </a:prstGeom>
          <a:solidFill>
            <a:schemeClr val="bg2"/>
          </a:solidFill>
          <a:ln>
            <a:noFill/>
          </a:ln>
          <a:effectLst>
            <a:outerShdw blurRad="368300" dist="292100" dir="8100000" algn="tr" rotWithShape="0">
              <a:prstClr val="black">
                <a:alpha val="40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altLang="zh-CN" sz="3200" dirty="0"/>
              <a:t>2</a:t>
            </a:r>
            <a:endParaRPr lang="zh-CN" altLang="en-US" sz="3200" dirty="0"/>
          </a:p>
        </p:txBody>
      </p:sp>
      <p:sp>
        <p:nvSpPr>
          <p:cNvPr id="35" name="椭圆 34"/>
          <p:cNvSpPr/>
          <p:nvPr/>
        </p:nvSpPr>
        <p:spPr>
          <a:xfrm>
            <a:off x="295995" y="4933942"/>
            <a:ext cx="638629" cy="638629"/>
          </a:xfrm>
          <a:prstGeom prst="ellipse">
            <a:avLst/>
          </a:prstGeom>
          <a:solidFill>
            <a:schemeClr val="bg2"/>
          </a:solidFill>
          <a:ln>
            <a:noFill/>
          </a:ln>
          <a:effectLst>
            <a:outerShdw blurRad="368300" dist="292100" dir="8100000" algn="tr" rotWithShape="0">
              <a:prstClr val="black">
                <a:alpha val="40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altLang="zh-CN" sz="3200" dirty="0"/>
              <a:t>3</a:t>
            </a:r>
            <a:endParaRPr lang="zh-CN" altLang="en-US" sz="3200" dirty="0"/>
          </a:p>
        </p:txBody>
      </p: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slow" p14:dur="2000">
        <p:checker/>
      </p:transition>
    </mc:Choice>
    <mc:Fallback>
      <p:transition spd="slow">
        <p:checker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3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8" fill="hold">
                            <p:stCondLst>
                              <p:cond delay="500"/>
                            </p:stCondLst>
                            <p:childTnLst>
                              <p:par>
                                <p:cTn id="9" presetID="10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1" dur="500"/>
                                        <p:tgtEl>
                                          <p:spTgt spid="3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2" fill="hold">
                            <p:stCondLst>
                              <p:cond delay="1000"/>
                            </p:stCondLst>
                            <p:childTnLst>
                              <p:par>
                                <p:cTn id="13" presetID="10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5" dur="500"/>
                                        <p:tgtEl>
                                          <p:spTgt spid="3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6" fill="hold">
                      <p:stCondLst>
                        <p:cond delay="indefinite"/>
                      </p:stCondLst>
                      <p:childTnLst>
                        <p:par>
                          <p:cTn id="17" fill="hold">
                            <p:stCondLst>
                              <p:cond delay="0"/>
                            </p:stCondLst>
                            <p:childTnLst>
                              <p:par>
                                <p:cTn id="18" presetID="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9" dur="10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0" dur="1000" fill="hold"/>
                                        <p:tgtEl>
                                          <p:spTgt spid="21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1" dur="1000" fill="hold"/>
                                        <p:tgtEl>
                                          <p:spTgt spid="21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22" presetID="2" presetClass="entr" presetSubtype="8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3" dur="10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4" dur="1000" fill="hold"/>
                                        <p:tgtEl>
                                          <p:spTgt spid="2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5" dur="1000" fill="hold"/>
                                        <p:tgtEl>
                                          <p:spTgt spid="2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26" presetID="2" presetClass="entr" presetSubtype="8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7" dur="10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8" dur="1000" fill="hold"/>
                                        <p:tgtEl>
                                          <p:spTgt spid="27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9" dur="1000" fill="hold"/>
                                        <p:tgtEl>
                                          <p:spTgt spid="27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3" grpId="0" animBg="1"/>
      <p:bldP spid="34" grpId="0" animBg="1"/>
      <p:bldP spid="35" grpId="0" animBg="1"/>
      <p:bldP spid="21" grpId="0" animBg="1"/>
      <p:bldP spid="24" grpId="0" animBg="1"/>
      <p:bldP spid="27" grpId="0" animBg="1"/>
    </p:bldLst>
  </p:timing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标题 7"/>
          <p:cNvSpPr>
            <a:spLocks noGrp="1"/>
          </p:cNvSpPr>
          <p:nvPr>
            <p:ph type="title"/>
          </p:nvPr>
        </p:nvSpPr>
        <p:spPr>
          <a:xfrm>
            <a:off x="838080" y="360451"/>
            <a:ext cx="10515600" cy="576984"/>
          </a:xfrm>
        </p:spPr>
        <p:txBody>
          <a:bodyPr>
            <a:normAutofit/>
          </a:bodyPr>
          <a:lstStyle/>
          <a:p>
            <a:r>
              <a:rPr lang="zh-CN" altLang="en-US" dirty="0">
                <a:solidFill>
                  <a:srgbClr val="FFFFFF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办公用品分类</a:t>
            </a:r>
            <a:endParaRPr lang="zh-CN" altLang="en-US" dirty="0">
              <a:solidFill>
                <a:srgbClr val="FFFFFF"/>
              </a:solidFill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  <p:sp>
        <p:nvSpPr>
          <p:cNvPr id="3" name="椭圆 2"/>
          <p:cNvSpPr/>
          <p:nvPr/>
        </p:nvSpPr>
        <p:spPr>
          <a:xfrm>
            <a:off x="587302" y="1558925"/>
            <a:ext cx="650653" cy="650653"/>
          </a:xfrm>
          <a:prstGeom prst="ellipse">
            <a:avLst/>
          </a:prstGeom>
          <a:solidFill>
            <a:schemeClr val="accent1"/>
          </a:solidFill>
          <a:ln w="25400">
            <a:noFill/>
          </a:ln>
          <a:effectLst>
            <a:outerShdw blurRad="381000" dist="254000" dir="2700000" algn="tl" rotWithShape="0">
              <a:prstClr val="black">
                <a:alpha val="60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altLang="zh-CN" b="1" dirty="0"/>
              <a:t>01</a:t>
            </a:r>
            <a:endParaRPr lang="en-US" altLang="zh-CN" b="1" dirty="0"/>
          </a:p>
        </p:txBody>
      </p:sp>
      <p:sp>
        <p:nvSpPr>
          <p:cNvPr id="4" name="椭圆 3"/>
          <p:cNvSpPr/>
          <p:nvPr/>
        </p:nvSpPr>
        <p:spPr>
          <a:xfrm>
            <a:off x="587299" y="3332561"/>
            <a:ext cx="650653" cy="650653"/>
          </a:xfrm>
          <a:prstGeom prst="ellipse">
            <a:avLst/>
          </a:prstGeom>
          <a:solidFill>
            <a:schemeClr val="accent2"/>
          </a:solidFill>
          <a:ln w="25400">
            <a:noFill/>
          </a:ln>
          <a:effectLst>
            <a:outerShdw blurRad="381000" dist="254000" dir="2700000" algn="tl" rotWithShape="0">
              <a:prstClr val="black">
                <a:alpha val="60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altLang="zh-CN" dirty="0"/>
              <a:t>02</a:t>
            </a:r>
            <a:endParaRPr lang="en-US" altLang="zh-CN" sz="1600" dirty="0"/>
          </a:p>
        </p:txBody>
      </p:sp>
      <p:sp>
        <p:nvSpPr>
          <p:cNvPr id="5" name="椭圆 4"/>
          <p:cNvSpPr/>
          <p:nvPr/>
        </p:nvSpPr>
        <p:spPr>
          <a:xfrm>
            <a:off x="587300" y="4931573"/>
            <a:ext cx="650653" cy="650653"/>
          </a:xfrm>
          <a:prstGeom prst="ellipse">
            <a:avLst/>
          </a:prstGeom>
          <a:solidFill>
            <a:schemeClr val="accent3"/>
          </a:solidFill>
          <a:ln w="25400">
            <a:noFill/>
          </a:ln>
          <a:effectLst>
            <a:outerShdw blurRad="381000" dist="254000" dir="2700000" algn="tl" rotWithShape="0">
              <a:prstClr val="black">
                <a:alpha val="60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altLang="zh-CN" dirty="0"/>
              <a:t>03</a:t>
            </a:r>
            <a:endParaRPr lang="en-US" altLang="zh-CN" dirty="0"/>
          </a:p>
        </p:txBody>
      </p:sp>
      <p:sp>
        <p:nvSpPr>
          <p:cNvPr id="6" name="文本框 5"/>
          <p:cNvSpPr txBox="1"/>
          <p:nvPr/>
        </p:nvSpPr>
        <p:spPr>
          <a:xfrm>
            <a:off x="1583704" y="1558925"/>
            <a:ext cx="10227932" cy="64516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zh-CN" altLang="zh-CN" dirty="0"/>
              <a:t>消耗性办公用品，如：</a:t>
            </a:r>
            <a:r>
              <a:rPr dirty="0"/>
              <a:t>笔记本、签字笔、圆珠笔、铅笔、橡皮、胶水、复写纸、钉书钉、回形针、笔芯、公司印刷品、水性笔、白板笔、回形针、大头针等</a:t>
            </a:r>
            <a:r>
              <a:rPr lang="zh-CN" dirty="0"/>
              <a:t>。</a:t>
            </a:r>
            <a:endParaRPr lang="zh-CN" dirty="0"/>
          </a:p>
        </p:txBody>
      </p:sp>
      <p:sp>
        <p:nvSpPr>
          <p:cNvPr id="7" name="文本框 6"/>
          <p:cNvSpPr txBox="1"/>
          <p:nvPr/>
        </p:nvSpPr>
        <p:spPr>
          <a:xfrm>
            <a:off x="1583702" y="5124450"/>
            <a:ext cx="9973931" cy="36830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zh-CN" dirty="0"/>
              <a:t>固定资产类办公用品，如：办公桌、办公椅、传真机、复印机、电脑、打印机、碎纸机、汽车等。</a:t>
            </a:r>
            <a:endParaRPr lang="zh-CN" dirty="0"/>
          </a:p>
        </p:txBody>
      </p:sp>
      <p:sp>
        <p:nvSpPr>
          <p:cNvPr id="11" name="文本框 10"/>
          <p:cNvSpPr txBox="1"/>
          <p:nvPr/>
        </p:nvSpPr>
        <p:spPr>
          <a:xfrm>
            <a:off x="1583702" y="3474015"/>
            <a:ext cx="9539925" cy="36830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dirty="0"/>
              <a:t>非消耗性办公用品，如：计算器、电话机、打孔机、剪刀、纸刀、白板、文件夹、文件柜等</a:t>
            </a:r>
            <a:r>
              <a:rPr lang="zh-CN" dirty="0"/>
              <a:t>。</a:t>
            </a:r>
            <a:endParaRPr lang="zh-CN" dirty="0"/>
          </a:p>
        </p:txBody>
      </p: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slow" p14:dur="2000">
        <p:checker/>
      </p:transition>
    </mc:Choice>
    <mc:Fallback>
      <p:transition spd="slow">
        <p:checker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8" fill="hold">
                            <p:stCondLst>
                              <p:cond delay="500"/>
                            </p:stCondLst>
                            <p:childTnLst>
                              <p:par>
                                <p:cTn id="9" presetID="10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1" dur="5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2" fill="hold">
                            <p:stCondLst>
                              <p:cond delay="1000"/>
                            </p:stCondLst>
                            <p:childTnLst>
                              <p:par>
                                <p:cTn id="13" presetID="10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5" dur="5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6" fill="hold">
                      <p:stCondLst>
                        <p:cond delay="indefinite"/>
                      </p:stCondLst>
                      <p:childTnLst>
                        <p:par>
                          <p:cTn id="17" fill="hold">
                            <p:stCondLst>
                              <p:cond delay="0"/>
                            </p:stCondLst>
                            <p:childTnLst>
                              <p:par>
                                <p:cTn id="18" presetID="3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20" dur="10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1" dur="10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2" dur="10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90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23" dur="100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4" presetID="3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26" dur="1000" fill="hold"/>
                                        <p:tgtEl>
                                          <p:spTgt spid="11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7" dur="1000" fill="hold"/>
                                        <p:tgtEl>
                                          <p:spTgt spid="11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8" dur="1000" fill="hold"/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90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29" dur="1000"/>
                                        <p:tgtEl>
                                          <p:spTgt spid="1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30" presetID="3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32" dur="10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3" dur="10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4" dur="10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90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35" dur="1000"/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 bldLvl="0" animBg="1"/>
      <p:bldP spid="4" grpId="0" bldLvl="0" animBg="1"/>
      <p:bldP spid="5" grpId="0" bldLvl="0" animBg="1"/>
      <p:bldP spid="6" grpId="0"/>
      <p:bldP spid="7" grpId="0"/>
      <p:bldP spid="11" grpId="0"/>
    </p:bldLst>
  </p:timing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标题 7"/>
          <p:cNvSpPr>
            <a:spLocks noGrp="1"/>
          </p:cNvSpPr>
          <p:nvPr>
            <p:ph type="title"/>
          </p:nvPr>
        </p:nvSpPr>
        <p:spPr>
          <a:xfrm>
            <a:off x="838200" y="388731"/>
            <a:ext cx="10515600" cy="576984"/>
          </a:xfrm>
        </p:spPr>
        <p:txBody>
          <a:bodyPr>
            <a:normAutofit/>
          </a:bodyPr>
          <a:lstStyle/>
          <a:p>
            <a:r>
              <a:rPr lang="zh-CN" altLang="en-US" dirty="0">
                <a:solidFill>
                  <a:srgbClr val="FFFFFF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办公用品申购、采购</a:t>
            </a:r>
            <a:endParaRPr lang="zh-CN" altLang="en-US" dirty="0">
              <a:solidFill>
                <a:srgbClr val="FFFFFF"/>
              </a:solidFill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  <p:sp>
        <p:nvSpPr>
          <p:cNvPr id="3" name="椭圆 2"/>
          <p:cNvSpPr/>
          <p:nvPr/>
        </p:nvSpPr>
        <p:spPr>
          <a:xfrm>
            <a:off x="587302" y="1558925"/>
            <a:ext cx="650653" cy="650653"/>
          </a:xfrm>
          <a:prstGeom prst="ellipse">
            <a:avLst/>
          </a:prstGeom>
          <a:solidFill>
            <a:schemeClr val="accent1"/>
          </a:solidFill>
          <a:ln w="25400">
            <a:noFill/>
          </a:ln>
          <a:effectLst>
            <a:outerShdw blurRad="381000" dist="254000" dir="2700000" algn="tl" rotWithShape="0">
              <a:prstClr val="black">
                <a:alpha val="60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altLang="zh-CN" b="1" dirty="0"/>
              <a:t>01</a:t>
            </a:r>
            <a:endParaRPr lang="en-US" altLang="zh-CN" b="1" dirty="0"/>
          </a:p>
        </p:txBody>
      </p:sp>
      <p:sp>
        <p:nvSpPr>
          <p:cNvPr id="4" name="椭圆 3"/>
          <p:cNvSpPr/>
          <p:nvPr/>
        </p:nvSpPr>
        <p:spPr>
          <a:xfrm>
            <a:off x="633019" y="2512141"/>
            <a:ext cx="650653" cy="650653"/>
          </a:xfrm>
          <a:prstGeom prst="ellipse">
            <a:avLst/>
          </a:prstGeom>
          <a:solidFill>
            <a:schemeClr val="accent2"/>
          </a:solidFill>
          <a:ln w="25400">
            <a:noFill/>
          </a:ln>
          <a:effectLst>
            <a:outerShdw blurRad="381000" dist="254000" dir="2700000" algn="tl" rotWithShape="0">
              <a:prstClr val="black">
                <a:alpha val="60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altLang="zh-CN" dirty="0"/>
              <a:t>02</a:t>
            </a:r>
            <a:endParaRPr lang="en-US" altLang="zh-CN" sz="1600" dirty="0"/>
          </a:p>
        </p:txBody>
      </p:sp>
      <p:sp>
        <p:nvSpPr>
          <p:cNvPr id="6" name="文本框 5"/>
          <p:cNvSpPr txBox="1"/>
          <p:nvPr/>
        </p:nvSpPr>
        <p:spPr>
          <a:xfrm>
            <a:off x="1283970" y="1685290"/>
            <a:ext cx="10572750" cy="39878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zh-CN" altLang="zh-CN" sz="2000" dirty="0"/>
              <a:t>申购：每月</a:t>
            </a:r>
            <a:r>
              <a:rPr lang="en-US" altLang="zh-CN" sz="2000" dirty="0"/>
              <a:t>25</a:t>
            </a:r>
            <a:r>
              <a:rPr lang="zh-CN" altLang="en-US" sz="2000" dirty="0"/>
              <a:t>日前</a:t>
            </a:r>
            <a:r>
              <a:rPr lang="zh-CN" altLang="zh-CN" sz="2000" dirty="0"/>
              <a:t>填写《办公用品采购申请单》</a:t>
            </a:r>
            <a:endParaRPr lang="zh-CN" altLang="zh-CN" sz="2000" dirty="0">
              <a:latin typeface="微软雅黑" panose="020B0503020204020204" pitchFamily="34" charset="-122"/>
              <a:ea typeface="微软雅黑" panose="020B0503020204020204" pitchFamily="34" charset="-122"/>
              <a:cs typeface="微软雅黑" panose="020B0503020204020204" pitchFamily="34" charset="-122"/>
            </a:endParaRPr>
          </a:p>
        </p:txBody>
      </p:sp>
      <p:sp>
        <p:nvSpPr>
          <p:cNvPr id="10" name="右箭头 9"/>
          <p:cNvSpPr/>
          <p:nvPr/>
        </p:nvSpPr>
        <p:spPr>
          <a:xfrm>
            <a:off x="6758305" y="1718945"/>
            <a:ext cx="681990" cy="332105"/>
          </a:xfrm>
          <a:prstGeom prst="rightArrow">
            <a:avLst/>
          </a:prstGeom>
          <a:gradFill>
            <a:gsLst>
              <a:gs pos="0">
                <a:srgbClr val="E30000"/>
              </a:gs>
              <a:gs pos="100000">
                <a:srgbClr val="760303"/>
              </a:gs>
            </a:gsLst>
            <a:lin ang="5400000" scaled="0"/>
          </a:gra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p>
            <a:pPr algn="ctr"/>
            <a:endParaRPr lang="zh-CN" altLang="en-US"/>
          </a:p>
        </p:txBody>
      </p:sp>
      <p:sp>
        <p:nvSpPr>
          <p:cNvPr id="12" name="文本框 11"/>
          <p:cNvSpPr txBox="1"/>
          <p:nvPr/>
        </p:nvSpPr>
        <p:spPr>
          <a:xfrm>
            <a:off x="7560945" y="1685925"/>
            <a:ext cx="1963420" cy="398780"/>
          </a:xfrm>
          <a:prstGeom prst="rect">
            <a:avLst/>
          </a:prstGeom>
          <a:noFill/>
        </p:spPr>
        <p:txBody>
          <a:bodyPr wrap="square" rtlCol="0">
            <a:spAutoFit/>
          </a:bodyPr>
          <a:p>
            <a:r>
              <a:rPr lang="zh-CN" altLang="en-US" sz="2000"/>
              <a:t>提交审批流程</a:t>
            </a:r>
            <a:endParaRPr lang="zh-CN" altLang="en-US" sz="2000"/>
          </a:p>
        </p:txBody>
      </p:sp>
      <p:sp>
        <p:nvSpPr>
          <p:cNvPr id="15" name="右箭头 14"/>
          <p:cNvSpPr/>
          <p:nvPr/>
        </p:nvSpPr>
        <p:spPr>
          <a:xfrm>
            <a:off x="9262110" y="1719580"/>
            <a:ext cx="681990" cy="332105"/>
          </a:xfrm>
          <a:prstGeom prst="rightArrow">
            <a:avLst/>
          </a:prstGeom>
          <a:gradFill>
            <a:gsLst>
              <a:gs pos="0">
                <a:srgbClr val="E30000"/>
              </a:gs>
              <a:gs pos="100000">
                <a:srgbClr val="760303"/>
              </a:gs>
            </a:gsLst>
            <a:lin ang="5400000" scaled="0"/>
          </a:gra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p>
            <a:pPr algn="ctr"/>
            <a:endParaRPr lang="zh-CN" altLang="en-US"/>
          </a:p>
        </p:txBody>
      </p:sp>
      <p:sp>
        <p:nvSpPr>
          <p:cNvPr id="16" name="文本框 15"/>
          <p:cNvSpPr txBox="1"/>
          <p:nvPr/>
        </p:nvSpPr>
        <p:spPr>
          <a:xfrm>
            <a:off x="9944100" y="1652270"/>
            <a:ext cx="2014855" cy="398780"/>
          </a:xfrm>
          <a:prstGeom prst="rect">
            <a:avLst/>
          </a:prstGeom>
          <a:noFill/>
        </p:spPr>
        <p:txBody>
          <a:bodyPr wrap="square" rtlCol="0">
            <a:spAutoFit/>
          </a:bodyPr>
          <a:p>
            <a:r>
              <a:rPr lang="zh-CN" altLang="en-US" sz="2000"/>
              <a:t>同意后</a:t>
            </a:r>
            <a:r>
              <a:rPr lang="zh-CN" altLang="en-US" sz="2000"/>
              <a:t>交行政部</a:t>
            </a:r>
            <a:endParaRPr lang="zh-CN" altLang="en-US" sz="2000"/>
          </a:p>
        </p:txBody>
      </p:sp>
      <p:sp>
        <p:nvSpPr>
          <p:cNvPr id="21" name="文本框 20"/>
          <p:cNvSpPr txBox="1"/>
          <p:nvPr/>
        </p:nvSpPr>
        <p:spPr>
          <a:xfrm>
            <a:off x="1440180" y="2595880"/>
            <a:ext cx="4180205" cy="398780"/>
          </a:xfrm>
          <a:prstGeom prst="rect">
            <a:avLst/>
          </a:prstGeom>
          <a:noFill/>
        </p:spPr>
        <p:txBody>
          <a:bodyPr wrap="square" rtlCol="0">
            <a:spAutoFit/>
          </a:bodyPr>
          <a:p>
            <a:r>
              <a:rPr lang="zh-CN" altLang="en-US" sz="2000"/>
              <a:t>采购：行政部汇总采购申请</a:t>
            </a:r>
            <a:endParaRPr lang="zh-CN" altLang="en-US" sz="2000"/>
          </a:p>
        </p:txBody>
      </p:sp>
      <p:sp>
        <p:nvSpPr>
          <p:cNvPr id="22" name="右箭头 21"/>
          <p:cNvSpPr/>
          <p:nvPr/>
        </p:nvSpPr>
        <p:spPr>
          <a:xfrm>
            <a:off x="4669155" y="2595880"/>
            <a:ext cx="681990" cy="332105"/>
          </a:xfrm>
          <a:prstGeom prst="rightArrow">
            <a:avLst/>
          </a:prstGeom>
          <a:gradFill>
            <a:gsLst>
              <a:gs pos="74000">
                <a:srgbClr val="0162A7"/>
              </a:gs>
              <a:gs pos="100000">
                <a:srgbClr val="760303"/>
              </a:gs>
            </a:gsLst>
            <a:lin ang="5400000" scaled="0"/>
          </a:gra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p>
            <a:pPr algn="ctr"/>
            <a:endParaRPr lang="zh-CN" altLang="en-US"/>
          </a:p>
        </p:txBody>
      </p:sp>
      <p:sp>
        <p:nvSpPr>
          <p:cNvPr id="23" name="文本框 22"/>
          <p:cNvSpPr txBox="1"/>
          <p:nvPr/>
        </p:nvSpPr>
        <p:spPr>
          <a:xfrm>
            <a:off x="5351145" y="2595880"/>
            <a:ext cx="3020060" cy="398780"/>
          </a:xfrm>
          <a:prstGeom prst="rect">
            <a:avLst/>
          </a:prstGeom>
          <a:noFill/>
        </p:spPr>
        <p:txBody>
          <a:bodyPr wrap="square" rtlCol="0">
            <a:spAutoFit/>
          </a:bodyPr>
          <a:p>
            <a:r>
              <a:rPr lang="zh-CN" altLang="en-US" sz="2000"/>
              <a:t>核查库存确认采购数量</a:t>
            </a:r>
            <a:endParaRPr lang="zh-CN" altLang="en-US" sz="2000"/>
          </a:p>
        </p:txBody>
      </p:sp>
      <p:sp>
        <p:nvSpPr>
          <p:cNvPr id="24" name="右箭头 23"/>
          <p:cNvSpPr/>
          <p:nvPr/>
        </p:nvSpPr>
        <p:spPr>
          <a:xfrm>
            <a:off x="8105140" y="2629535"/>
            <a:ext cx="681990" cy="332105"/>
          </a:xfrm>
          <a:prstGeom prst="rightArrow">
            <a:avLst/>
          </a:prstGeom>
          <a:gradFill>
            <a:gsLst>
              <a:gs pos="74000">
                <a:srgbClr val="0162A7"/>
              </a:gs>
              <a:gs pos="100000">
                <a:srgbClr val="760303"/>
              </a:gs>
            </a:gsLst>
            <a:lin ang="5400000" scaled="0"/>
          </a:gra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p>
            <a:pPr algn="ctr"/>
            <a:endParaRPr lang="zh-CN" altLang="en-US"/>
          </a:p>
        </p:txBody>
      </p:sp>
      <p:sp>
        <p:nvSpPr>
          <p:cNvPr id="25" name="文本框 24"/>
          <p:cNvSpPr txBox="1"/>
          <p:nvPr/>
        </p:nvSpPr>
        <p:spPr>
          <a:xfrm>
            <a:off x="8888730" y="2629535"/>
            <a:ext cx="3070225" cy="398780"/>
          </a:xfrm>
          <a:prstGeom prst="rect">
            <a:avLst/>
          </a:prstGeom>
          <a:noFill/>
        </p:spPr>
        <p:txBody>
          <a:bodyPr wrap="square" rtlCol="0">
            <a:spAutoFit/>
          </a:bodyPr>
          <a:p>
            <a:r>
              <a:rPr lang="zh-CN" altLang="en-US" sz="2000"/>
              <a:t>比价议价后实施采购任务</a:t>
            </a:r>
            <a:endParaRPr lang="zh-CN" altLang="en-US" sz="2000"/>
          </a:p>
        </p:txBody>
      </p:sp>
      <p:pic>
        <p:nvPicPr>
          <p:cNvPr id="26" name="图片 25" descr="0000"/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2784475" y="3595370"/>
            <a:ext cx="6622415" cy="3053080"/>
          </a:xfrm>
          <a:prstGeom prst="rect">
            <a:avLst/>
          </a:prstGeom>
        </p:spPr>
      </p:pic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slow" p14:dur="2000">
        <p:checker/>
      </p:transition>
    </mc:Choice>
    <mc:Fallback>
      <p:transition spd="slow">
        <p:checker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8" fill="hold">
                            <p:stCondLst>
                              <p:cond delay="500"/>
                            </p:stCondLst>
                            <p:childTnLst>
                              <p:par>
                                <p:cTn id="9" presetID="10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1" dur="5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2" fill="hold">
                      <p:stCondLst>
                        <p:cond delay="indefinite"/>
                      </p:stCondLst>
                      <p:childTnLst>
                        <p:par>
                          <p:cTn id="13" fill="hold">
                            <p:stCondLst>
                              <p:cond delay="0"/>
                            </p:stCondLst>
                            <p:childTnLst>
                              <p:par>
                                <p:cTn id="14" presetID="29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6" dur="10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-.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7" dur="10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  <p:animEffect transition="in" filter="wipe(right)" prLst="gradientSize: 0.1">
                                      <p:cBhvr>
                                        <p:cTn id="18" dur="100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9" presetID="29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21" dur="1000" fill="hold"/>
                                        <p:tgtEl>
                                          <p:spTgt spid="10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-.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2" dur="1000" fill="hold"/>
                                        <p:tgtEl>
                                          <p:spTgt spid="10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  <p:animEffect transition="in" filter="wipe(right)" prLst="gradientSize: 0.1">
                                      <p:cBhvr>
                                        <p:cTn id="23" dur="1000"/>
                                        <p:tgtEl>
                                          <p:spTgt spid="1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4" presetID="29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26" dur="1000" fill="hold"/>
                                        <p:tgtEl>
                                          <p:spTgt spid="1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-.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7" dur="1000" fill="hold"/>
                                        <p:tgtEl>
                                          <p:spTgt spid="1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  <p:animEffect transition="in" filter="wipe(right)" prLst="gradientSize: 0.1">
                                      <p:cBhvr>
                                        <p:cTn id="28" dur="1000"/>
                                        <p:tgtEl>
                                          <p:spTgt spid="1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9" presetID="29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31" dur="1000" fill="hold"/>
                                        <p:tgtEl>
                                          <p:spTgt spid="15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-.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2" dur="1000" fill="hold"/>
                                        <p:tgtEl>
                                          <p:spTgt spid="1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  <p:animEffect transition="in" filter="wipe(right)" prLst="gradientSize: 0.1">
                                      <p:cBhvr>
                                        <p:cTn id="33" dur="1000"/>
                                        <p:tgtEl>
                                          <p:spTgt spid="1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34" presetID="29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36" dur="1000" fill="hold"/>
                                        <p:tgtEl>
                                          <p:spTgt spid="16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-.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7" dur="1000" fill="hold"/>
                                        <p:tgtEl>
                                          <p:spTgt spid="1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  <p:animEffect transition="in" filter="wipe(right)" prLst="gradientSize: 0.1">
                                      <p:cBhvr>
                                        <p:cTn id="38" dur="1000"/>
                                        <p:tgtEl>
                                          <p:spTgt spid="1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39" presetID="29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41" dur="1000" fill="hold"/>
                                        <p:tgtEl>
                                          <p:spTgt spid="21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-.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2" dur="1000" fill="hold"/>
                                        <p:tgtEl>
                                          <p:spTgt spid="21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  <p:animEffect transition="in" filter="wipe(right)" prLst="gradientSize: 0.1">
                                      <p:cBhvr>
                                        <p:cTn id="43" dur="1000"/>
                                        <p:tgtEl>
                                          <p:spTgt spid="2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44" presetID="29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46" dur="1000" fill="hold"/>
                                        <p:tgtEl>
                                          <p:spTgt spid="2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-.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7" dur="1000" fill="hold"/>
                                        <p:tgtEl>
                                          <p:spTgt spid="2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  <p:animEffect transition="in" filter="wipe(right)" prLst="gradientSize: 0.1">
                                      <p:cBhvr>
                                        <p:cTn id="48" dur="1000"/>
                                        <p:tgtEl>
                                          <p:spTgt spid="2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49" presetID="29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51" dur="1000" fill="hold"/>
                                        <p:tgtEl>
                                          <p:spTgt spid="23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-.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52" dur="1000" fill="hold"/>
                                        <p:tgtEl>
                                          <p:spTgt spid="2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  <p:animEffect transition="in" filter="wipe(right)" prLst="gradientSize: 0.1">
                                      <p:cBhvr>
                                        <p:cTn id="53" dur="1000"/>
                                        <p:tgtEl>
                                          <p:spTgt spid="2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54" presetID="29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56" dur="1000" fill="hold"/>
                                        <p:tgtEl>
                                          <p:spTgt spid="2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-.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57" dur="1000" fill="hold"/>
                                        <p:tgtEl>
                                          <p:spTgt spid="2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  <p:animEffect transition="in" filter="wipe(right)" prLst="gradientSize: 0.1">
                                      <p:cBhvr>
                                        <p:cTn id="58" dur="1000"/>
                                        <p:tgtEl>
                                          <p:spTgt spid="2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59" presetID="29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61" dur="1000" fill="hold"/>
                                        <p:tgtEl>
                                          <p:spTgt spid="25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-.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62" dur="1000" fill="hold"/>
                                        <p:tgtEl>
                                          <p:spTgt spid="2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  <p:animEffect transition="in" filter="wipe(right)" prLst="gradientSize: 0.1">
                                      <p:cBhvr>
                                        <p:cTn id="63" dur="1000"/>
                                        <p:tgtEl>
                                          <p:spTgt spid="2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 bldLvl="0" animBg="1"/>
      <p:bldP spid="4" grpId="0" bldLvl="0" animBg="1"/>
      <p:bldP spid="6" grpId="0"/>
      <p:bldP spid="10" grpId="0" bldLvl="0" animBg="1"/>
      <p:bldP spid="12" grpId="0"/>
      <p:bldP spid="15" grpId="0" bldLvl="0" animBg="1"/>
      <p:bldP spid="16" grpId="0"/>
      <p:bldP spid="21" grpId="0"/>
      <p:bldP spid="22" grpId="0" bldLvl="0" animBg="1"/>
      <p:bldP spid="23" grpId="0"/>
      <p:bldP spid="24" grpId="0" bldLvl="0" animBg="1"/>
      <p:bldP spid="25" grpId="0"/>
    </p:bldLst>
  </p:timing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标题 7"/>
          <p:cNvSpPr>
            <a:spLocks noGrp="1"/>
          </p:cNvSpPr>
          <p:nvPr>
            <p:ph type="title"/>
          </p:nvPr>
        </p:nvSpPr>
        <p:spPr>
          <a:xfrm>
            <a:off x="838200" y="388731"/>
            <a:ext cx="10515600" cy="576984"/>
          </a:xfrm>
        </p:spPr>
        <p:txBody>
          <a:bodyPr>
            <a:normAutofit/>
          </a:bodyPr>
          <a:lstStyle/>
          <a:p>
            <a:r>
              <a:rPr lang="zh-CN" altLang="en-US" dirty="0">
                <a:solidFill>
                  <a:srgbClr val="FFFFFF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办公用品入库、领用</a:t>
            </a:r>
            <a:endParaRPr lang="zh-CN" altLang="en-US" dirty="0">
              <a:solidFill>
                <a:srgbClr val="FFFFFF"/>
              </a:solidFill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  <p:sp>
        <p:nvSpPr>
          <p:cNvPr id="3" name="椭圆 2"/>
          <p:cNvSpPr/>
          <p:nvPr/>
        </p:nvSpPr>
        <p:spPr>
          <a:xfrm>
            <a:off x="587302" y="2081530"/>
            <a:ext cx="650653" cy="650653"/>
          </a:xfrm>
          <a:prstGeom prst="ellipse">
            <a:avLst/>
          </a:prstGeom>
          <a:solidFill>
            <a:schemeClr val="accent1"/>
          </a:solidFill>
          <a:ln w="25400">
            <a:noFill/>
          </a:ln>
          <a:effectLst>
            <a:outerShdw blurRad="381000" dist="254000" dir="2700000" algn="tl" rotWithShape="0">
              <a:prstClr val="black">
                <a:alpha val="60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altLang="zh-CN" b="1" dirty="0"/>
              <a:t>01</a:t>
            </a:r>
            <a:endParaRPr lang="en-US" altLang="zh-CN" b="1" dirty="0"/>
          </a:p>
        </p:txBody>
      </p:sp>
      <p:sp>
        <p:nvSpPr>
          <p:cNvPr id="4" name="椭圆 3"/>
          <p:cNvSpPr/>
          <p:nvPr/>
        </p:nvSpPr>
        <p:spPr>
          <a:xfrm>
            <a:off x="587299" y="3744041"/>
            <a:ext cx="650653" cy="650653"/>
          </a:xfrm>
          <a:prstGeom prst="ellipse">
            <a:avLst/>
          </a:prstGeom>
          <a:solidFill>
            <a:schemeClr val="accent2"/>
          </a:solidFill>
          <a:ln w="25400">
            <a:noFill/>
          </a:ln>
          <a:effectLst>
            <a:outerShdw blurRad="381000" dist="254000" dir="2700000" algn="tl" rotWithShape="0">
              <a:prstClr val="black">
                <a:alpha val="60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altLang="zh-CN" dirty="0"/>
              <a:t>02</a:t>
            </a:r>
            <a:endParaRPr lang="en-US" altLang="zh-CN" sz="1600" dirty="0"/>
          </a:p>
        </p:txBody>
      </p:sp>
      <p:sp>
        <p:nvSpPr>
          <p:cNvPr id="6" name="文本框 5"/>
          <p:cNvSpPr txBox="1"/>
          <p:nvPr/>
        </p:nvSpPr>
        <p:spPr>
          <a:xfrm>
            <a:off x="1583704" y="2081530"/>
            <a:ext cx="10227932" cy="70675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zh-CN" altLang="zh-CN" sz="2000" dirty="0"/>
              <a:t>入库：办公用品入库前由</a:t>
            </a:r>
            <a:r>
              <a:rPr lang="zh-CN" altLang="en-US" sz="2000" dirty="0"/>
              <a:t>行政部</a:t>
            </a:r>
            <a:r>
              <a:rPr lang="zh-CN" altLang="zh-CN" sz="2000" dirty="0"/>
              <a:t>专人进行验收，对于符合要求的</a:t>
            </a:r>
            <a:r>
              <a:rPr lang="zh-CN" altLang="en-US" sz="2000" dirty="0"/>
              <a:t>登记入库</a:t>
            </a:r>
            <a:r>
              <a:rPr lang="zh-CN" altLang="zh-CN" sz="2000" dirty="0"/>
              <a:t>，并填写《办公用品入库登记表》；对不符合要求的，由采购人员负责办理调换或退货手续</a:t>
            </a:r>
            <a:r>
              <a:rPr lang="zh-CN" altLang="en-US" sz="2000" dirty="0"/>
              <a:t>。</a:t>
            </a:r>
            <a:endParaRPr lang="zh-CN" altLang="en-US" sz="2000" dirty="0">
              <a:latin typeface="微软雅黑" panose="020B0503020204020204" pitchFamily="34" charset="-122"/>
              <a:ea typeface="微软雅黑" panose="020B0503020204020204" pitchFamily="34" charset="-122"/>
              <a:cs typeface="微软雅黑" panose="020B0503020204020204" pitchFamily="34" charset="-122"/>
            </a:endParaRPr>
          </a:p>
        </p:txBody>
      </p:sp>
      <p:sp>
        <p:nvSpPr>
          <p:cNvPr id="11" name="文本框 10"/>
          <p:cNvSpPr txBox="1"/>
          <p:nvPr/>
        </p:nvSpPr>
        <p:spPr>
          <a:xfrm>
            <a:off x="1583702" y="3869781"/>
            <a:ext cx="9539925" cy="70675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zh-CN" altLang="en-US" sz="2000" dirty="0"/>
              <a:t>领用：各部门向分管领导提出需求，经同意后可去行政部签字领用，同时行政部做好台账记录。</a:t>
            </a:r>
            <a:endParaRPr lang="zh-CN" altLang="en-US" sz="2000" dirty="0"/>
          </a:p>
        </p:txBody>
      </p: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slow" p14:dur="2000">
        <p:checker/>
      </p:transition>
    </mc:Choice>
    <mc:Fallback>
      <p:transition spd="slow">
        <p:checker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8" fill="hold">
                            <p:stCondLst>
                              <p:cond delay="500"/>
                            </p:stCondLst>
                            <p:childTnLst>
                              <p:par>
                                <p:cTn id="9" presetID="10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1" dur="5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2" fill="hold">
                      <p:stCondLst>
                        <p:cond delay="indefinite"/>
                      </p:stCondLst>
                      <p:childTnLst>
                        <p:par>
                          <p:cTn id="13" fill="hold">
                            <p:stCondLst>
                              <p:cond delay="0"/>
                            </p:stCondLst>
                            <p:childTnLst>
                              <p:par>
                                <p:cTn id="14" presetID="3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6" dur="10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7" dur="10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8" dur="10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90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9" dur="100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0" presetID="3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22" dur="1000" fill="hold"/>
                                        <p:tgtEl>
                                          <p:spTgt spid="11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3" dur="1000" fill="hold"/>
                                        <p:tgtEl>
                                          <p:spTgt spid="11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4" dur="1000" fill="hold"/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90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25" dur="1000"/>
                                        <p:tgtEl>
                                          <p:spTgt spid="1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 bldLvl="0" animBg="1"/>
      <p:bldP spid="4" grpId="0" bldLvl="0" animBg="1"/>
      <p:bldP spid="6" grpId="0"/>
      <p:bldP spid="11" grpId="0"/>
    </p:bldLst>
  </p:timing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标题 7"/>
          <p:cNvSpPr>
            <a:spLocks noGrp="1"/>
          </p:cNvSpPr>
          <p:nvPr>
            <p:ph type="title"/>
          </p:nvPr>
        </p:nvSpPr>
        <p:spPr>
          <a:xfrm>
            <a:off x="838080" y="360451"/>
            <a:ext cx="10515600" cy="576984"/>
          </a:xfrm>
        </p:spPr>
        <p:txBody>
          <a:bodyPr>
            <a:normAutofit/>
          </a:bodyPr>
          <a:lstStyle/>
          <a:p>
            <a:r>
              <a:rPr lang="zh-CN" altLang="en-US" dirty="0">
                <a:solidFill>
                  <a:srgbClr val="FFFFFF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库房管理</a:t>
            </a:r>
            <a:endParaRPr lang="zh-CN" altLang="en-US" dirty="0">
              <a:solidFill>
                <a:srgbClr val="FFFFFF"/>
              </a:solidFill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  <p:sp>
        <p:nvSpPr>
          <p:cNvPr id="3" name="椭圆 2"/>
          <p:cNvSpPr/>
          <p:nvPr/>
        </p:nvSpPr>
        <p:spPr>
          <a:xfrm>
            <a:off x="587302" y="1558925"/>
            <a:ext cx="650653" cy="650653"/>
          </a:xfrm>
          <a:prstGeom prst="ellipse">
            <a:avLst/>
          </a:prstGeom>
          <a:solidFill>
            <a:schemeClr val="accent1"/>
          </a:solidFill>
          <a:ln w="25400">
            <a:noFill/>
          </a:ln>
          <a:effectLst>
            <a:outerShdw blurRad="381000" dist="254000" dir="2700000" algn="tl" rotWithShape="0">
              <a:prstClr val="black">
                <a:alpha val="60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altLang="zh-CN" b="1" dirty="0"/>
              <a:t>01</a:t>
            </a:r>
            <a:endParaRPr lang="en-US" altLang="zh-CN" b="1" dirty="0"/>
          </a:p>
        </p:txBody>
      </p:sp>
      <p:sp>
        <p:nvSpPr>
          <p:cNvPr id="4" name="椭圆 3"/>
          <p:cNvSpPr/>
          <p:nvPr/>
        </p:nvSpPr>
        <p:spPr>
          <a:xfrm>
            <a:off x="587300" y="2581546"/>
            <a:ext cx="650653" cy="650653"/>
          </a:xfrm>
          <a:prstGeom prst="ellipse">
            <a:avLst/>
          </a:prstGeom>
          <a:solidFill>
            <a:schemeClr val="accent2"/>
          </a:solidFill>
          <a:ln w="25400">
            <a:noFill/>
          </a:ln>
          <a:effectLst>
            <a:outerShdw blurRad="381000" dist="254000" dir="2700000" algn="tl" rotWithShape="0">
              <a:prstClr val="black">
                <a:alpha val="60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altLang="zh-CN" dirty="0"/>
              <a:t>02</a:t>
            </a:r>
            <a:endParaRPr lang="en-US" altLang="zh-CN" sz="1600" dirty="0"/>
          </a:p>
        </p:txBody>
      </p:sp>
      <p:sp>
        <p:nvSpPr>
          <p:cNvPr id="5" name="椭圆 4"/>
          <p:cNvSpPr/>
          <p:nvPr/>
        </p:nvSpPr>
        <p:spPr>
          <a:xfrm>
            <a:off x="587300" y="3701605"/>
            <a:ext cx="650653" cy="650653"/>
          </a:xfrm>
          <a:prstGeom prst="ellipse">
            <a:avLst/>
          </a:prstGeom>
          <a:solidFill>
            <a:schemeClr val="accent3"/>
          </a:solidFill>
          <a:ln w="25400">
            <a:noFill/>
          </a:ln>
          <a:effectLst>
            <a:outerShdw blurRad="381000" dist="254000" dir="2700000" algn="tl" rotWithShape="0">
              <a:prstClr val="black">
                <a:alpha val="60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altLang="zh-CN" dirty="0"/>
              <a:t>03</a:t>
            </a:r>
            <a:endParaRPr lang="en-US" altLang="zh-CN" dirty="0"/>
          </a:p>
        </p:txBody>
      </p:sp>
      <p:sp>
        <p:nvSpPr>
          <p:cNvPr id="6" name="文本框 5"/>
          <p:cNvSpPr txBox="1"/>
          <p:nvPr/>
        </p:nvSpPr>
        <p:spPr>
          <a:xfrm>
            <a:off x="1583704" y="1558925"/>
            <a:ext cx="10227932" cy="39878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zh-CN" altLang="en-US" sz="2000" dirty="0"/>
              <a:t>库房物品分类：</a:t>
            </a:r>
            <a:r>
              <a:rPr lang="zh-CN" altLang="zh-CN" sz="2000" dirty="0"/>
              <a:t>日用品类、办公用品类、固定资产等</a:t>
            </a:r>
            <a:r>
              <a:rPr lang="zh-CN" altLang="en-US" sz="2000" dirty="0"/>
              <a:t>。</a:t>
            </a:r>
            <a:endParaRPr lang="zh-CN" altLang="en-US" sz="2000" dirty="0">
              <a:latin typeface="微软雅黑" panose="020B0503020204020204" pitchFamily="34" charset="-122"/>
              <a:ea typeface="微软雅黑" panose="020B0503020204020204" pitchFamily="34" charset="-122"/>
              <a:cs typeface="微软雅黑" panose="020B0503020204020204" pitchFamily="34" charset="-122"/>
            </a:endParaRPr>
          </a:p>
        </p:txBody>
      </p:sp>
      <p:sp>
        <p:nvSpPr>
          <p:cNvPr id="7" name="文本框 6"/>
          <p:cNvSpPr txBox="1"/>
          <p:nvPr/>
        </p:nvSpPr>
        <p:spPr>
          <a:xfrm>
            <a:off x="1108914" y="3673542"/>
            <a:ext cx="9973931" cy="70675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lvl="1"/>
            <a:r>
              <a:rPr lang="zh-CN" altLang="en-US" sz="2000" dirty="0"/>
              <a:t>入库：</a:t>
            </a:r>
            <a:r>
              <a:rPr lang="zh-CN" altLang="zh-CN" sz="2000" dirty="0"/>
              <a:t>物品入库时，行政部相关人员待点清数量和检查质量后，按类放入行政库房的相应位置，填写《入库单》，备份存档</a:t>
            </a:r>
            <a:r>
              <a:rPr lang="zh-CN" altLang="en-US" sz="2000" dirty="0"/>
              <a:t>。</a:t>
            </a:r>
            <a:endParaRPr lang="zh-CN" altLang="en-US" sz="2000" dirty="0">
              <a:latin typeface="微软雅黑" panose="020B0503020204020204" pitchFamily="34" charset="-122"/>
              <a:ea typeface="微软雅黑" panose="020B0503020204020204" pitchFamily="34" charset="-122"/>
              <a:cs typeface="微软雅黑" panose="020B0503020204020204" pitchFamily="34" charset="-122"/>
            </a:endParaRPr>
          </a:p>
        </p:txBody>
      </p:sp>
      <p:sp>
        <p:nvSpPr>
          <p:cNvPr id="9" name="文本框 8"/>
          <p:cNvSpPr txBox="1"/>
          <p:nvPr/>
        </p:nvSpPr>
        <p:spPr>
          <a:xfrm>
            <a:off x="1583702" y="4968215"/>
            <a:ext cx="9370243" cy="70675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zh-CN" altLang="en-US" sz="2000" dirty="0"/>
              <a:t>出库：</a:t>
            </a:r>
            <a:r>
              <a:rPr lang="zh-CN" altLang="zh-CN" sz="2000" dirty="0"/>
              <a:t>领取人和库房管理人员当面点清物品的品种、数量以及物品的完好性，并签字确认。库房管理人员登记《出库单》</a:t>
            </a:r>
            <a:r>
              <a:rPr lang="zh-CN" altLang="en-US" sz="2000" dirty="0"/>
              <a:t>。</a:t>
            </a:r>
            <a:endParaRPr lang="zh-CN" altLang="en-US" sz="2000" dirty="0">
              <a:latin typeface="微软雅黑" panose="020B0503020204020204" pitchFamily="34" charset="-122"/>
              <a:ea typeface="微软雅黑" panose="020B0503020204020204" pitchFamily="34" charset="-122"/>
              <a:cs typeface="微软雅黑" panose="020B0503020204020204" pitchFamily="34" charset="-122"/>
            </a:endParaRPr>
          </a:p>
        </p:txBody>
      </p:sp>
      <p:sp>
        <p:nvSpPr>
          <p:cNvPr id="10" name="椭圆 9"/>
          <p:cNvSpPr/>
          <p:nvPr/>
        </p:nvSpPr>
        <p:spPr>
          <a:xfrm>
            <a:off x="587300" y="4973748"/>
            <a:ext cx="650653" cy="650653"/>
          </a:xfrm>
          <a:prstGeom prst="ellipse">
            <a:avLst/>
          </a:prstGeom>
          <a:solidFill>
            <a:schemeClr val="accent2"/>
          </a:solidFill>
          <a:ln w="25400">
            <a:noFill/>
          </a:ln>
          <a:effectLst>
            <a:outerShdw blurRad="381000" dist="254000" dir="2700000" algn="tl" rotWithShape="0">
              <a:prstClr val="black">
                <a:alpha val="60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altLang="zh-CN" dirty="0"/>
              <a:t>04</a:t>
            </a:r>
            <a:endParaRPr lang="en-US" altLang="zh-CN" sz="1600" dirty="0"/>
          </a:p>
        </p:txBody>
      </p:sp>
      <p:sp>
        <p:nvSpPr>
          <p:cNvPr id="11" name="文本框 10"/>
          <p:cNvSpPr txBox="1"/>
          <p:nvPr/>
        </p:nvSpPr>
        <p:spPr>
          <a:xfrm>
            <a:off x="1583702" y="2404364"/>
            <a:ext cx="9539925" cy="101473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zh-CN" altLang="zh-CN" sz="2000" dirty="0"/>
              <a:t>采购</a:t>
            </a:r>
            <a:r>
              <a:rPr lang="zh-CN" altLang="en-US" sz="2000" dirty="0"/>
              <a:t>：</a:t>
            </a:r>
            <a:r>
              <a:rPr lang="zh-CN" altLang="zh-CN" sz="2000" dirty="0"/>
              <a:t>由行政部负责</a:t>
            </a:r>
            <a:r>
              <a:rPr lang="zh-CN" altLang="en-US" sz="2000" dirty="0"/>
              <a:t>，</a:t>
            </a:r>
            <a:r>
              <a:rPr lang="zh-CN" altLang="zh-CN" sz="2000" dirty="0"/>
              <a:t>对于常规的办公低值消耗品、使用率大、使用频繁的物品（如笔、笔芯、卫生纸、双面胶、封口胶等）采取批量采购的方式</a:t>
            </a:r>
            <a:r>
              <a:rPr lang="zh-CN" altLang="en-US" sz="2000" dirty="0"/>
              <a:t>。</a:t>
            </a:r>
            <a:endParaRPr lang="zh-CN" altLang="en-US" sz="2000" dirty="0">
              <a:latin typeface="微软雅黑" panose="020B0503020204020204" pitchFamily="34" charset="-122"/>
              <a:ea typeface="微软雅黑" panose="020B0503020204020204" pitchFamily="34" charset="-122"/>
              <a:cs typeface="微软雅黑" panose="020B0503020204020204" pitchFamily="34" charset="-122"/>
            </a:endParaRPr>
          </a:p>
          <a:p>
            <a:endParaRPr lang="zh-CN" altLang="en-US" sz="2000" dirty="0">
              <a:latin typeface="微软雅黑" panose="020B0503020204020204" pitchFamily="34" charset="-122"/>
              <a:ea typeface="微软雅黑" panose="020B0503020204020204" pitchFamily="34" charset="-122"/>
              <a:cs typeface="微软雅黑" panose="020B0503020204020204" pitchFamily="34" charset="-122"/>
            </a:endParaRPr>
          </a:p>
        </p:txBody>
      </p: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slow" p14:dur="2000">
        <p:checker/>
      </p:transition>
    </mc:Choice>
    <mc:Fallback>
      <p:transition spd="slow">
        <p:checker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8" fill="hold">
                            <p:stCondLst>
                              <p:cond delay="500"/>
                            </p:stCondLst>
                            <p:childTnLst>
                              <p:par>
                                <p:cTn id="9" presetID="10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1" dur="5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2" fill="hold">
                            <p:stCondLst>
                              <p:cond delay="1000"/>
                            </p:stCondLst>
                            <p:childTnLst>
                              <p:par>
                                <p:cTn id="13" presetID="10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5" dur="5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6" fill="hold">
                            <p:stCondLst>
                              <p:cond delay="1500"/>
                            </p:stCondLst>
                            <p:childTnLst>
                              <p:par>
                                <p:cTn id="17" presetID="10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9" dur="500"/>
                                        <p:tgtEl>
                                          <p:spTgt spid="1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0" fill="hold">
                      <p:stCondLst>
                        <p:cond delay="indefinite"/>
                      </p:stCondLst>
                      <p:childTnLst>
                        <p:par>
                          <p:cTn id="21" fill="hold">
                            <p:stCondLst>
                              <p:cond delay="0"/>
                            </p:stCondLst>
                            <p:childTnLst>
                              <p:par>
                                <p:cTn id="22" presetID="3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24" dur="10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5" dur="10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6" dur="10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90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27" dur="100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8" presetID="3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30" dur="1000" fill="hold"/>
                                        <p:tgtEl>
                                          <p:spTgt spid="11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1" dur="1000" fill="hold"/>
                                        <p:tgtEl>
                                          <p:spTgt spid="11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2" dur="1000" fill="hold"/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90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33" dur="1000"/>
                                        <p:tgtEl>
                                          <p:spTgt spid="1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34" presetID="3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36" dur="10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7" dur="10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8" dur="10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90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39" dur="1000"/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40" presetID="3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42" dur="1000" fill="hold"/>
                                        <p:tgtEl>
                                          <p:spTgt spid="9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3" dur="1000" fill="hold"/>
                                        <p:tgtEl>
                                          <p:spTgt spid="9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4" dur="1000" fill="hold"/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90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45" dur="1000"/>
                                        <p:tgtEl>
                                          <p:spTgt spid="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 bldLvl="0" animBg="1"/>
      <p:bldP spid="4" grpId="0" bldLvl="0" animBg="1"/>
      <p:bldP spid="5" grpId="0" bldLvl="0" animBg="1"/>
      <p:bldP spid="6" grpId="0"/>
      <p:bldP spid="7" grpId="0"/>
      <p:bldP spid="9" grpId="0"/>
      <p:bldP spid="10" grpId="0" bldLvl="0" animBg="1"/>
      <p:bldP spid="11" grpId="0"/>
    </p:bldLst>
  </p:timing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标题 7"/>
          <p:cNvSpPr>
            <a:spLocks noGrp="1"/>
          </p:cNvSpPr>
          <p:nvPr>
            <p:ph type="title"/>
          </p:nvPr>
        </p:nvSpPr>
        <p:spPr>
          <a:xfrm>
            <a:off x="838080" y="360451"/>
            <a:ext cx="10515600" cy="576984"/>
          </a:xfrm>
        </p:spPr>
        <p:txBody>
          <a:bodyPr>
            <a:normAutofit/>
          </a:bodyPr>
          <a:lstStyle/>
          <a:p>
            <a:r>
              <a:rPr lang="zh-CN" altLang="en-US" dirty="0">
                <a:solidFill>
                  <a:srgbClr val="FFFFFF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员工行为规范管理</a:t>
            </a:r>
            <a:endParaRPr lang="zh-CN" altLang="en-US" dirty="0">
              <a:solidFill>
                <a:srgbClr val="FFFFFF"/>
              </a:solidFill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  <p:sp>
        <p:nvSpPr>
          <p:cNvPr id="3" name="椭圆 2"/>
          <p:cNvSpPr/>
          <p:nvPr/>
        </p:nvSpPr>
        <p:spPr>
          <a:xfrm>
            <a:off x="587302" y="1722120"/>
            <a:ext cx="650653" cy="650653"/>
          </a:xfrm>
          <a:prstGeom prst="ellipse">
            <a:avLst/>
          </a:prstGeom>
          <a:solidFill>
            <a:schemeClr val="accent1"/>
          </a:solidFill>
          <a:ln w="25400">
            <a:noFill/>
          </a:ln>
          <a:effectLst>
            <a:outerShdw blurRad="381000" dist="254000" dir="2700000" algn="tl" rotWithShape="0">
              <a:prstClr val="black">
                <a:alpha val="60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altLang="zh-CN" b="1" dirty="0"/>
              <a:t>01</a:t>
            </a:r>
            <a:endParaRPr lang="en-US" altLang="zh-CN" b="1" dirty="0"/>
          </a:p>
        </p:txBody>
      </p:sp>
      <p:sp>
        <p:nvSpPr>
          <p:cNvPr id="4" name="椭圆 3"/>
          <p:cNvSpPr/>
          <p:nvPr/>
        </p:nvSpPr>
        <p:spPr>
          <a:xfrm>
            <a:off x="587073" y="4298470"/>
            <a:ext cx="650653" cy="650653"/>
          </a:xfrm>
          <a:prstGeom prst="ellipse">
            <a:avLst/>
          </a:prstGeom>
          <a:solidFill>
            <a:schemeClr val="accent2"/>
          </a:solidFill>
          <a:ln w="25400">
            <a:noFill/>
          </a:ln>
          <a:effectLst>
            <a:outerShdw blurRad="381000" dist="254000" dir="2700000" algn="tl" rotWithShape="0">
              <a:prstClr val="black">
                <a:alpha val="60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altLang="zh-CN" dirty="0"/>
              <a:t>02</a:t>
            </a:r>
            <a:endParaRPr lang="en-US" altLang="zh-CN" sz="1600" dirty="0"/>
          </a:p>
        </p:txBody>
      </p:sp>
      <p:sp>
        <p:nvSpPr>
          <p:cNvPr id="11" name="文本框 10"/>
          <p:cNvSpPr txBox="1"/>
          <p:nvPr/>
        </p:nvSpPr>
        <p:spPr>
          <a:xfrm>
            <a:off x="1553859" y="4183917"/>
            <a:ext cx="9539925" cy="101473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endParaRPr lang="zh-CN" altLang="zh-CN" sz="2000" dirty="0"/>
          </a:p>
          <a:p>
            <a:r>
              <a:rPr lang="zh-CN" altLang="zh-CN" sz="2000" dirty="0"/>
              <a:t>工作时间内不允许喝酒，公共场所禁止吸烟（吸烟处设在楼梯口）</a:t>
            </a:r>
            <a:r>
              <a:rPr lang="zh-CN" altLang="en-US" sz="2000" dirty="0"/>
              <a:t>。</a:t>
            </a:r>
            <a:endParaRPr lang="zh-CN" altLang="en-US" sz="2000" dirty="0">
              <a:latin typeface="微软雅黑" panose="020B0503020204020204" pitchFamily="34" charset="-122"/>
              <a:ea typeface="微软雅黑" panose="020B0503020204020204" pitchFamily="34" charset="-122"/>
              <a:cs typeface="微软雅黑" panose="020B0503020204020204" pitchFamily="34" charset="-122"/>
            </a:endParaRPr>
          </a:p>
          <a:p>
            <a:endParaRPr lang="zh-CN" altLang="en-US" sz="2000" dirty="0"/>
          </a:p>
        </p:txBody>
      </p:sp>
      <p:sp>
        <p:nvSpPr>
          <p:cNvPr id="2" name="文本框 1"/>
          <p:cNvSpPr txBox="1"/>
          <p:nvPr/>
        </p:nvSpPr>
        <p:spPr>
          <a:xfrm>
            <a:off x="1553845" y="1529080"/>
            <a:ext cx="9569450" cy="2030095"/>
          </a:xfrm>
          <a:prstGeom prst="rect">
            <a:avLst/>
          </a:prstGeom>
          <a:noFill/>
        </p:spPr>
        <p:txBody>
          <a:bodyPr wrap="square" rtlCol="0">
            <a:spAutoFit/>
          </a:bodyPr>
          <a:p>
            <a:endParaRPr lang="zh-CN" altLang="en-US"/>
          </a:p>
          <a:p>
            <a:r>
              <a:rPr lang="zh-CN" altLang="en-US"/>
              <a:t>着装与仪表：</a:t>
            </a:r>
            <a:endParaRPr lang="zh-CN" altLang="en-US"/>
          </a:p>
          <a:p>
            <a:endParaRPr lang="zh-CN" altLang="en-US"/>
          </a:p>
          <a:p>
            <a:r>
              <a:rPr lang="zh-CN" altLang="en-US"/>
              <a:t>①</a:t>
            </a:r>
            <a:r>
              <a:rPr lang="zh-CN" altLang="en-US"/>
              <a:t>男士西装（领带自备）、白色衬衫、深色袜子、深色皮鞋；女士西装套裙、浅色衬衫、深色丝袜、深色高跟皮鞋；保洁、厨师等另外配发；</a:t>
            </a:r>
            <a:endParaRPr lang="zh-CN" altLang="en-US"/>
          </a:p>
          <a:p>
            <a:endParaRPr lang="zh-CN" altLang="en-US"/>
          </a:p>
          <a:p>
            <a:r>
              <a:rPr lang="zh-CN" altLang="en-US"/>
              <a:t>②每位员工上班须佩戴工作胸牌（后期统一分发）</a:t>
            </a:r>
            <a:endParaRPr lang="zh-CN" altLang="en-US"/>
          </a:p>
        </p:txBody>
      </p: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slow" p14:dur="2000">
        <p:checker/>
      </p:transition>
    </mc:Choice>
    <mc:Fallback>
      <p:transition spd="slow">
        <p:checker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2" dur="5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0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7" dur="10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8" dur="10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9" presetID="2" presetClass="entr" presetSubtype="4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0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1" dur="1000" fill="hold"/>
                                        <p:tgtEl>
                                          <p:spTgt spid="11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2" dur="1000" fill="hold"/>
                                        <p:tgtEl>
                                          <p:spTgt spid="11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 bldLvl="0" animBg="1"/>
      <p:bldP spid="4" grpId="0" bldLvl="0" animBg="1"/>
      <p:bldP spid="2" grpId="0"/>
      <p:bldP spid="11" grpId="0"/>
    </p:bldLst>
  </p:timing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标题 7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zh-CN" altLang="en-US" dirty="0">
                <a:solidFill>
                  <a:srgbClr val="FFFFFF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       后勤</a:t>
            </a:r>
            <a:r>
              <a:rPr lang="zh-CN" altLang="en-US" dirty="0">
                <a:solidFill>
                  <a:srgbClr val="FFFFFF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管理</a:t>
            </a:r>
            <a:endParaRPr lang="zh-CN" altLang="en-US" dirty="0">
              <a:solidFill>
                <a:srgbClr val="FFFFFF"/>
              </a:solidFill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  <p:sp>
        <p:nvSpPr>
          <p:cNvPr id="21" name="PA_圆角矩形 10"/>
          <p:cNvSpPr/>
          <p:nvPr>
            <p:custDataLst>
              <p:tags r:id="rId1"/>
            </p:custDataLst>
          </p:nvPr>
        </p:nvSpPr>
        <p:spPr>
          <a:xfrm>
            <a:off x="1482527" y="1659115"/>
            <a:ext cx="7944277" cy="782129"/>
          </a:xfrm>
          <a:prstGeom prst="roundRect">
            <a:avLst>
              <a:gd name="adj" fmla="val 8094"/>
            </a:avLst>
          </a:prstGeom>
          <a:solidFill>
            <a:schemeClr val="tx2"/>
          </a:solidFill>
          <a:ln>
            <a:noFill/>
          </a:ln>
          <a:effectLst>
            <a:outerShdw blurRad="368300" dist="292100" dir="8100000" algn="tr" rotWithShape="0">
              <a:prstClr val="black">
                <a:alpha val="40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zh-CN" altLang="en-US" sz="2800" dirty="0"/>
              <a:t>食堂管理</a:t>
            </a:r>
            <a:endParaRPr lang="zh-CN" altLang="en-US" sz="2800" dirty="0"/>
          </a:p>
        </p:txBody>
      </p:sp>
      <p:sp>
        <p:nvSpPr>
          <p:cNvPr id="24" name="PA_圆角矩形 10"/>
          <p:cNvSpPr/>
          <p:nvPr>
            <p:custDataLst>
              <p:tags r:id="rId2"/>
            </p:custDataLst>
          </p:nvPr>
        </p:nvSpPr>
        <p:spPr>
          <a:xfrm>
            <a:off x="1481604" y="2902111"/>
            <a:ext cx="7945200" cy="781200"/>
          </a:xfrm>
          <a:prstGeom prst="roundRect">
            <a:avLst>
              <a:gd name="adj" fmla="val 8094"/>
            </a:avLst>
          </a:prstGeom>
          <a:solidFill>
            <a:schemeClr val="tx2"/>
          </a:solidFill>
          <a:ln>
            <a:noFill/>
          </a:ln>
          <a:effectLst>
            <a:outerShdw blurRad="368300" dist="292100" dir="8100000" algn="tr" rotWithShape="0">
              <a:prstClr val="black">
                <a:alpha val="40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zh-CN" altLang="en-US" sz="2800" dirty="0"/>
              <a:t>车辆</a:t>
            </a:r>
            <a:r>
              <a:rPr lang="zh-CN" altLang="en-US" sz="2800" dirty="0"/>
              <a:t>管理</a:t>
            </a:r>
            <a:endParaRPr lang="zh-CN" altLang="en-US" sz="2800" dirty="0"/>
          </a:p>
        </p:txBody>
      </p:sp>
      <p:sp>
        <p:nvSpPr>
          <p:cNvPr id="27" name="PA_圆角矩形 10"/>
          <p:cNvSpPr/>
          <p:nvPr>
            <p:custDataLst>
              <p:tags r:id="rId3"/>
            </p:custDataLst>
          </p:nvPr>
        </p:nvSpPr>
        <p:spPr>
          <a:xfrm>
            <a:off x="1541294" y="4025965"/>
            <a:ext cx="7945200" cy="781200"/>
          </a:xfrm>
          <a:prstGeom prst="roundRect">
            <a:avLst>
              <a:gd name="adj" fmla="val 8094"/>
            </a:avLst>
          </a:prstGeom>
          <a:solidFill>
            <a:schemeClr val="tx2"/>
          </a:solidFill>
          <a:ln>
            <a:noFill/>
          </a:ln>
          <a:effectLst>
            <a:outerShdw blurRad="368300" dist="292100" dir="8100000" algn="tr" rotWithShape="0">
              <a:prstClr val="black">
                <a:alpha val="40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zh-CN" altLang="en-US" sz="2800" dirty="0"/>
              <a:t>垃圾管理</a:t>
            </a:r>
            <a:endParaRPr lang="zh-CN" altLang="en-US" sz="2800" dirty="0"/>
          </a:p>
        </p:txBody>
      </p:sp>
      <p:sp>
        <p:nvSpPr>
          <p:cNvPr id="33" name="椭圆 32"/>
          <p:cNvSpPr/>
          <p:nvPr/>
        </p:nvSpPr>
        <p:spPr>
          <a:xfrm>
            <a:off x="295996" y="1738121"/>
            <a:ext cx="638629" cy="638629"/>
          </a:xfrm>
          <a:prstGeom prst="ellipse">
            <a:avLst/>
          </a:prstGeom>
          <a:solidFill>
            <a:schemeClr val="bg2"/>
          </a:solidFill>
          <a:ln>
            <a:noFill/>
          </a:ln>
          <a:effectLst>
            <a:outerShdw blurRad="368300" dist="292100" dir="8100000" algn="tr" rotWithShape="0">
              <a:prstClr val="black">
                <a:alpha val="40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altLang="zh-CN" sz="3200" dirty="0"/>
              <a:t>1</a:t>
            </a:r>
            <a:endParaRPr lang="zh-CN" altLang="en-US" sz="3200" dirty="0"/>
          </a:p>
        </p:txBody>
      </p:sp>
      <p:sp>
        <p:nvSpPr>
          <p:cNvPr id="34" name="椭圆 33"/>
          <p:cNvSpPr/>
          <p:nvPr/>
        </p:nvSpPr>
        <p:spPr>
          <a:xfrm>
            <a:off x="295995" y="2901642"/>
            <a:ext cx="638629" cy="638629"/>
          </a:xfrm>
          <a:prstGeom prst="ellipse">
            <a:avLst/>
          </a:prstGeom>
          <a:solidFill>
            <a:schemeClr val="bg2"/>
          </a:solidFill>
          <a:ln>
            <a:noFill/>
          </a:ln>
          <a:effectLst>
            <a:outerShdw blurRad="368300" dist="292100" dir="8100000" algn="tr" rotWithShape="0">
              <a:prstClr val="black">
                <a:alpha val="40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altLang="zh-CN" sz="3200" dirty="0"/>
              <a:t>2</a:t>
            </a:r>
            <a:endParaRPr lang="zh-CN" altLang="en-US" sz="3200" dirty="0"/>
          </a:p>
        </p:txBody>
      </p:sp>
      <p:sp>
        <p:nvSpPr>
          <p:cNvPr id="35" name="椭圆 34"/>
          <p:cNvSpPr/>
          <p:nvPr/>
        </p:nvSpPr>
        <p:spPr>
          <a:xfrm>
            <a:off x="295995" y="5276842"/>
            <a:ext cx="638629" cy="638629"/>
          </a:xfrm>
          <a:prstGeom prst="ellipse">
            <a:avLst/>
          </a:prstGeom>
          <a:solidFill>
            <a:schemeClr val="bg2"/>
          </a:solidFill>
          <a:ln>
            <a:noFill/>
          </a:ln>
          <a:effectLst>
            <a:outerShdw blurRad="368300" dist="292100" dir="8100000" algn="tr" rotWithShape="0">
              <a:prstClr val="black">
                <a:alpha val="40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altLang="zh-CN" sz="3200" dirty="0"/>
              <a:t>4</a:t>
            </a:r>
            <a:endParaRPr lang="en-US" altLang="zh-CN" sz="3200" dirty="0"/>
          </a:p>
        </p:txBody>
      </p:sp>
      <p:sp>
        <p:nvSpPr>
          <p:cNvPr id="2" name="PA_圆角矩形 10"/>
          <p:cNvSpPr/>
          <p:nvPr>
            <p:custDataLst>
              <p:tags r:id="rId4"/>
            </p:custDataLst>
          </p:nvPr>
        </p:nvSpPr>
        <p:spPr>
          <a:xfrm>
            <a:off x="1659404" y="5205795"/>
            <a:ext cx="7945200" cy="781200"/>
          </a:xfrm>
          <a:prstGeom prst="roundRect">
            <a:avLst>
              <a:gd name="adj" fmla="val 8094"/>
            </a:avLst>
          </a:prstGeom>
          <a:solidFill>
            <a:schemeClr val="tx2"/>
          </a:solidFill>
          <a:ln>
            <a:noFill/>
          </a:ln>
          <a:effectLst>
            <a:outerShdw blurRad="368300" dist="292100" dir="8100000" algn="tr" rotWithShape="0">
              <a:prstClr val="black">
                <a:alpha val="40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p>
            <a:pPr algn="ctr"/>
            <a:r>
              <a:rPr lang="zh-CN" altLang="en-US" sz="2800" dirty="0"/>
              <a:t>其他</a:t>
            </a:r>
            <a:r>
              <a:rPr lang="zh-CN" altLang="en-US" sz="2800" dirty="0"/>
              <a:t>管理</a:t>
            </a:r>
            <a:endParaRPr lang="zh-CN" altLang="en-US" sz="2800" dirty="0"/>
          </a:p>
        </p:txBody>
      </p:sp>
      <p:sp>
        <p:nvSpPr>
          <p:cNvPr id="3" name="椭圆 2"/>
          <p:cNvSpPr/>
          <p:nvPr/>
        </p:nvSpPr>
        <p:spPr>
          <a:xfrm>
            <a:off x="295995" y="4168132"/>
            <a:ext cx="638629" cy="638629"/>
          </a:xfrm>
          <a:prstGeom prst="ellipse">
            <a:avLst/>
          </a:prstGeom>
          <a:solidFill>
            <a:schemeClr val="bg2"/>
          </a:solidFill>
          <a:ln>
            <a:noFill/>
          </a:ln>
          <a:effectLst>
            <a:outerShdw blurRad="368300" dist="292100" dir="8100000" algn="tr" rotWithShape="0">
              <a:prstClr val="black">
                <a:alpha val="40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p>
            <a:pPr algn="ctr"/>
            <a:r>
              <a:rPr lang="en-US" altLang="zh-CN" sz="3200" dirty="0"/>
              <a:t>3</a:t>
            </a:r>
            <a:endParaRPr lang="zh-CN" altLang="en-US" sz="3200" dirty="0"/>
          </a:p>
        </p:txBody>
      </p: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slow" p14:dur="2000">
        <p:checker/>
      </p:transition>
    </mc:Choice>
    <mc:Fallback>
      <p:transition spd="slow">
        <p:checker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3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8" fill="hold">
                            <p:stCondLst>
                              <p:cond delay="500"/>
                            </p:stCondLst>
                            <p:childTnLst>
                              <p:par>
                                <p:cTn id="9" presetID="10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1" dur="500"/>
                                        <p:tgtEl>
                                          <p:spTgt spid="3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2" fill="hold">
                            <p:stCondLst>
                              <p:cond delay="1000"/>
                            </p:stCondLst>
                            <p:childTnLst>
                              <p:par>
                                <p:cTn id="13" presetID="10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5" dur="500"/>
                                        <p:tgtEl>
                                          <p:spTgt spid="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6" fill="hold">
                            <p:stCondLst>
                              <p:cond delay="1500"/>
                            </p:stCondLst>
                            <p:childTnLst>
                              <p:par>
                                <p:cTn id="17" presetID="10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9" dur="500"/>
                                        <p:tgtEl>
                                          <p:spTgt spid="3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0" fill="hold">
                      <p:stCondLst>
                        <p:cond delay="indefinite"/>
                      </p:stCondLst>
                      <p:childTnLst>
                        <p:par>
                          <p:cTn id="21" fill="hold">
                            <p:stCondLst>
                              <p:cond delay="0"/>
                            </p:stCondLst>
                            <p:childTnLst>
                              <p:par>
                                <p:cTn id="22" presetID="43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4" dur="200"/>
                                        <p:tgtEl>
                                          <p:spTgt spid="21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25" dur="800" fill="hold"/>
                                        <p:tgtEl>
                                          <p:spTgt spid="21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6" dur="800" fill="hold"/>
                                        <p:tgtEl>
                                          <p:spTgt spid="21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0.3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+0.3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7" dur="1200" decel="50000" fill="hold">
                                          <p:stCondLst>
                                            <p:cond delay="800"/>
                                          </p:stCondLst>
                                        </p:cTn>
                                        <p:tgtEl>
                                          <p:spTgt spid="21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5000">
                                          <p:val>
                                            <p:strVal val="#ppt_x+0.0242"/>
                                          </p:val>
                                        </p:tav>
                                        <p:tav tm="10000">
                                          <p:val>
                                            <p:strVal val="#ppt_x+0.0479"/>
                                          </p:val>
                                        </p:tav>
                                        <p:tav tm="15000">
                                          <p:val>
                                            <p:strVal val="#ppt_x+0.0704"/>
                                          </p:val>
                                        </p:tav>
                                        <p:tav tm="20000">
                                          <p:val>
                                            <p:strVal val="#ppt_x+0.0911"/>
                                          </p:val>
                                        </p:tav>
                                        <p:tav tm="25000">
                                          <p:val>
                                            <p:strVal val="#ppt_x+0.1096"/>
                                          </p:val>
                                        </p:tav>
                                        <p:tav tm="30000">
                                          <p:val>
                                            <p:strVal val="#ppt_x+0.1254"/>
                                          </p:val>
                                        </p:tav>
                                        <p:tav tm="35000">
                                          <p:val>
                                            <p:strVal val="#ppt_x+0.1381"/>
                                          </p:val>
                                        </p:tav>
                                        <p:tav tm="40000">
                                          <p:val>
                                            <p:strVal val="#ppt_x+0.1474"/>
                                          </p:val>
                                        </p:tav>
                                        <p:tav tm="45000">
                                          <p:val>
                                            <p:strVal val="#ppt_x+0.1531"/>
                                          </p:val>
                                        </p:tav>
                                        <p:tav tm="50000">
                                          <p:val>
                                            <p:strVal val="#ppt_x+0.1550"/>
                                          </p:val>
                                        </p:tav>
                                        <p:tav tm="55000">
                                          <p:val>
                                            <p:strVal val="#ppt_x+0.1531"/>
                                          </p:val>
                                        </p:tav>
                                        <p:tav tm="60000">
                                          <p:val>
                                            <p:strVal val="#ppt_x+0.1474"/>
                                          </p:val>
                                        </p:tav>
                                        <p:tav tm="65000">
                                          <p:val>
                                            <p:strVal val="#ppt_x+0.1381"/>
                                          </p:val>
                                        </p:tav>
                                        <p:tav tm="70000">
                                          <p:val>
                                            <p:strVal val="#ppt_x+0.1254"/>
                                          </p:val>
                                        </p:tav>
                                        <p:tav tm="75000">
                                          <p:val>
                                            <p:strVal val="#ppt_x+0.1096"/>
                                          </p:val>
                                        </p:tav>
                                        <p:tav tm="80000">
                                          <p:val>
                                            <p:strVal val="#ppt_x+0.0911"/>
                                          </p:val>
                                        </p:tav>
                                        <p:tav tm="85000">
                                          <p:val>
                                            <p:strVal val="#ppt_x+0.0704"/>
                                          </p:val>
                                        </p:tav>
                                        <p:tav tm="90000">
                                          <p:val>
                                            <p:strVal val="#ppt_x+0.0479"/>
                                          </p:val>
                                        </p:tav>
                                        <p:tav tm="95000">
                                          <p:val>
                                            <p:strVal val="#ppt_x+0.024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8" dur="1200" decel="50000" fill="hold">
                                          <p:stCondLst>
                                            <p:cond delay="800"/>
                                          </p:stCondLst>
                                        </p:cTn>
                                        <p:tgtEl>
                                          <p:spTgt spid="21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0.31"/>
                                          </p:val>
                                        </p:tav>
                                        <p:tav tm="5000">
                                          <p:val>
                                            <p:strVal val="#ppt_y+0.308"/>
                                          </p:val>
                                        </p:tav>
                                        <p:tav tm="10000">
                                          <p:val>
                                            <p:strVal val="#ppt_y+0.3024"/>
                                          </p:val>
                                        </p:tav>
                                        <p:tav tm="15000">
                                          <p:val>
                                            <p:strVal val="#ppt_y+0.2931"/>
                                          </p:val>
                                        </p:tav>
                                        <p:tav tm="20000">
                                          <p:val>
                                            <p:strVal val="#ppt_y+0.2804"/>
                                          </p:val>
                                        </p:tav>
                                        <p:tav tm="25000">
                                          <p:val>
                                            <p:strVal val="#ppt_y+0.2646"/>
                                          </p:val>
                                        </p:tav>
                                        <p:tav tm="30000">
                                          <p:val>
                                            <p:strVal val="#ppt_y+0.2461"/>
                                          </p:val>
                                        </p:tav>
                                        <p:tav tm="35000">
                                          <p:val>
                                            <p:strVal val="#ppt_y+0.2253"/>
                                          </p:val>
                                        </p:tav>
                                        <p:tav tm="40000">
                                          <p:val>
                                            <p:strVal val="#ppt_y+0.2029"/>
                                          </p:val>
                                        </p:tav>
                                        <p:tav tm="45000">
                                          <p:val>
                                            <p:strVal val="#ppt_y+0.1792"/>
                                          </p:val>
                                        </p:tav>
                                        <p:tav tm="50000">
                                          <p:val>
                                            <p:strVal val="#ppt_y+0.155"/>
                                          </p:val>
                                        </p:tav>
                                        <p:tav tm="55000">
                                          <p:val>
                                            <p:strVal val="#ppt_y+0.1307"/>
                                          </p:val>
                                        </p:tav>
                                        <p:tav tm="60000">
                                          <p:val>
                                            <p:strVal val="#ppt_y+0.1071"/>
                                          </p:val>
                                        </p:tav>
                                        <p:tav tm="65000">
                                          <p:val>
                                            <p:strVal val="#ppt_y+0.0846"/>
                                          </p:val>
                                        </p:tav>
                                        <p:tav tm="70000">
                                          <p:val>
                                            <p:strVal val="#ppt_y+0.0639"/>
                                          </p:val>
                                        </p:tav>
                                        <p:tav tm="75000">
                                          <p:val>
                                            <p:strVal val="#ppt_y+0.0454"/>
                                          </p:val>
                                        </p:tav>
                                        <p:tav tm="80000">
                                          <p:val>
                                            <p:strVal val="#ppt_y+0.0296"/>
                                          </p:val>
                                        </p:tav>
                                        <p:tav tm="85000">
                                          <p:val>
                                            <p:strVal val="#ppt_y+0.0169"/>
                                          </p:val>
                                        </p:tav>
                                        <p:tav tm="90000">
                                          <p:val>
                                            <p:strVal val="#ppt_y+0.0076"/>
                                          </p:val>
                                        </p:tav>
                                        <p:tav tm="95000">
                                          <p:val>
                                            <p:strVal val="#ppt_y+0.0019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29" presetID="43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1" dur="200"/>
                                        <p:tgtEl>
                                          <p:spTgt spid="24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32" dur="800" fill="hold"/>
                                        <p:tgtEl>
                                          <p:spTgt spid="2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3" dur="800" fill="hold"/>
                                        <p:tgtEl>
                                          <p:spTgt spid="2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0.3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+0.3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4" dur="1200" decel="50000" fill="hold">
                                          <p:stCondLst>
                                            <p:cond delay="800"/>
                                          </p:stCondLst>
                                        </p:cTn>
                                        <p:tgtEl>
                                          <p:spTgt spid="2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5000">
                                          <p:val>
                                            <p:strVal val="#ppt_x+0.0242"/>
                                          </p:val>
                                        </p:tav>
                                        <p:tav tm="10000">
                                          <p:val>
                                            <p:strVal val="#ppt_x+0.0479"/>
                                          </p:val>
                                        </p:tav>
                                        <p:tav tm="15000">
                                          <p:val>
                                            <p:strVal val="#ppt_x+0.0704"/>
                                          </p:val>
                                        </p:tav>
                                        <p:tav tm="20000">
                                          <p:val>
                                            <p:strVal val="#ppt_x+0.0911"/>
                                          </p:val>
                                        </p:tav>
                                        <p:tav tm="25000">
                                          <p:val>
                                            <p:strVal val="#ppt_x+0.1096"/>
                                          </p:val>
                                        </p:tav>
                                        <p:tav tm="30000">
                                          <p:val>
                                            <p:strVal val="#ppt_x+0.1254"/>
                                          </p:val>
                                        </p:tav>
                                        <p:tav tm="35000">
                                          <p:val>
                                            <p:strVal val="#ppt_x+0.1381"/>
                                          </p:val>
                                        </p:tav>
                                        <p:tav tm="40000">
                                          <p:val>
                                            <p:strVal val="#ppt_x+0.1474"/>
                                          </p:val>
                                        </p:tav>
                                        <p:tav tm="45000">
                                          <p:val>
                                            <p:strVal val="#ppt_x+0.1531"/>
                                          </p:val>
                                        </p:tav>
                                        <p:tav tm="50000">
                                          <p:val>
                                            <p:strVal val="#ppt_x+0.1550"/>
                                          </p:val>
                                        </p:tav>
                                        <p:tav tm="55000">
                                          <p:val>
                                            <p:strVal val="#ppt_x+0.1531"/>
                                          </p:val>
                                        </p:tav>
                                        <p:tav tm="60000">
                                          <p:val>
                                            <p:strVal val="#ppt_x+0.1474"/>
                                          </p:val>
                                        </p:tav>
                                        <p:tav tm="65000">
                                          <p:val>
                                            <p:strVal val="#ppt_x+0.1381"/>
                                          </p:val>
                                        </p:tav>
                                        <p:tav tm="70000">
                                          <p:val>
                                            <p:strVal val="#ppt_x+0.1254"/>
                                          </p:val>
                                        </p:tav>
                                        <p:tav tm="75000">
                                          <p:val>
                                            <p:strVal val="#ppt_x+0.1096"/>
                                          </p:val>
                                        </p:tav>
                                        <p:tav tm="80000">
                                          <p:val>
                                            <p:strVal val="#ppt_x+0.0911"/>
                                          </p:val>
                                        </p:tav>
                                        <p:tav tm="85000">
                                          <p:val>
                                            <p:strVal val="#ppt_x+0.0704"/>
                                          </p:val>
                                        </p:tav>
                                        <p:tav tm="90000">
                                          <p:val>
                                            <p:strVal val="#ppt_x+0.0479"/>
                                          </p:val>
                                        </p:tav>
                                        <p:tav tm="95000">
                                          <p:val>
                                            <p:strVal val="#ppt_x+0.024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5" dur="1200" decel="50000" fill="hold">
                                          <p:stCondLst>
                                            <p:cond delay="800"/>
                                          </p:stCondLst>
                                        </p:cTn>
                                        <p:tgtEl>
                                          <p:spTgt spid="2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0.31"/>
                                          </p:val>
                                        </p:tav>
                                        <p:tav tm="5000">
                                          <p:val>
                                            <p:strVal val="#ppt_y+0.308"/>
                                          </p:val>
                                        </p:tav>
                                        <p:tav tm="10000">
                                          <p:val>
                                            <p:strVal val="#ppt_y+0.3024"/>
                                          </p:val>
                                        </p:tav>
                                        <p:tav tm="15000">
                                          <p:val>
                                            <p:strVal val="#ppt_y+0.2931"/>
                                          </p:val>
                                        </p:tav>
                                        <p:tav tm="20000">
                                          <p:val>
                                            <p:strVal val="#ppt_y+0.2804"/>
                                          </p:val>
                                        </p:tav>
                                        <p:tav tm="25000">
                                          <p:val>
                                            <p:strVal val="#ppt_y+0.2646"/>
                                          </p:val>
                                        </p:tav>
                                        <p:tav tm="30000">
                                          <p:val>
                                            <p:strVal val="#ppt_y+0.2461"/>
                                          </p:val>
                                        </p:tav>
                                        <p:tav tm="35000">
                                          <p:val>
                                            <p:strVal val="#ppt_y+0.2253"/>
                                          </p:val>
                                        </p:tav>
                                        <p:tav tm="40000">
                                          <p:val>
                                            <p:strVal val="#ppt_y+0.2029"/>
                                          </p:val>
                                        </p:tav>
                                        <p:tav tm="45000">
                                          <p:val>
                                            <p:strVal val="#ppt_y+0.1792"/>
                                          </p:val>
                                        </p:tav>
                                        <p:tav tm="50000">
                                          <p:val>
                                            <p:strVal val="#ppt_y+0.155"/>
                                          </p:val>
                                        </p:tav>
                                        <p:tav tm="55000">
                                          <p:val>
                                            <p:strVal val="#ppt_y+0.1307"/>
                                          </p:val>
                                        </p:tav>
                                        <p:tav tm="60000">
                                          <p:val>
                                            <p:strVal val="#ppt_y+0.1071"/>
                                          </p:val>
                                        </p:tav>
                                        <p:tav tm="65000">
                                          <p:val>
                                            <p:strVal val="#ppt_y+0.0846"/>
                                          </p:val>
                                        </p:tav>
                                        <p:tav tm="70000">
                                          <p:val>
                                            <p:strVal val="#ppt_y+0.0639"/>
                                          </p:val>
                                        </p:tav>
                                        <p:tav tm="75000">
                                          <p:val>
                                            <p:strVal val="#ppt_y+0.0454"/>
                                          </p:val>
                                        </p:tav>
                                        <p:tav tm="80000">
                                          <p:val>
                                            <p:strVal val="#ppt_y+0.0296"/>
                                          </p:val>
                                        </p:tav>
                                        <p:tav tm="85000">
                                          <p:val>
                                            <p:strVal val="#ppt_y+0.0169"/>
                                          </p:val>
                                        </p:tav>
                                        <p:tav tm="90000">
                                          <p:val>
                                            <p:strVal val="#ppt_y+0.0076"/>
                                          </p:val>
                                        </p:tav>
                                        <p:tav tm="95000">
                                          <p:val>
                                            <p:strVal val="#ppt_y+0.0019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36" presetID="43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8" dur="200"/>
                                        <p:tgtEl>
                                          <p:spTgt spid="27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39" dur="800" fill="hold"/>
                                        <p:tgtEl>
                                          <p:spTgt spid="27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0" dur="800" fill="hold"/>
                                        <p:tgtEl>
                                          <p:spTgt spid="27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0.3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+0.3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1" dur="1200" decel="50000" fill="hold">
                                          <p:stCondLst>
                                            <p:cond delay="800"/>
                                          </p:stCondLst>
                                        </p:cTn>
                                        <p:tgtEl>
                                          <p:spTgt spid="27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5000">
                                          <p:val>
                                            <p:strVal val="#ppt_x+0.0242"/>
                                          </p:val>
                                        </p:tav>
                                        <p:tav tm="10000">
                                          <p:val>
                                            <p:strVal val="#ppt_x+0.0479"/>
                                          </p:val>
                                        </p:tav>
                                        <p:tav tm="15000">
                                          <p:val>
                                            <p:strVal val="#ppt_x+0.0704"/>
                                          </p:val>
                                        </p:tav>
                                        <p:tav tm="20000">
                                          <p:val>
                                            <p:strVal val="#ppt_x+0.0911"/>
                                          </p:val>
                                        </p:tav>
                                        <p:tav tm="25000">
                                          <p:val>
                                            <p:strVal val="#ppt_x+0.1096"/>
                                          </p:val>
                                        </p:tav>
                                        <p:tav tm="30000">
                                          <p:val>
                                            <p:strVal val="#ppt_x+0.1254"/>
                                          </p:val>
                                        </p:tav>
                                        <p:tav tm="35000">
                                          <p:val>
                                            <p:strVal val="#ppt_x+0.1381"/>
                                          </p:val>
                                        </p:tav>
                                        <p:tav tm="40000">
                                          <p:val>
                                            <p:strVal val="#ppt_x+0.1474"/>
                                          </p:val>
                                        </p:tav>
                                        <p:tav tm="45000">
                                          <p:val>
                                            <p:strVal val="#ppt_x+0.1531"/>
                                          </p:val>
                                        </p:tav>
                                        <p:tav tm="50000">
                                          <p:val>
                                            <p:strVal val="#ppt_x+0.1550"/>
                                          </p:val>
                                        </p:tav>
                                        <p:tav tm="55000">
                                          <p:val>
                                            <p:strVal val="#ppt_x+0.1531"/>
                                          </p:val>
                                        </p:tav>
                                        <p:tav tm="60000">
                                          <p:val>
                                            <p:strVal val="#ppt_x+0.1474"/>
                                          </p:val>
                                        </p:tav>
                                        <p:tav tm="65000">
                                          <p:val>
                                            <p:strVal val="#ppt_x+0.1381"/>
                                          </p:val>
                                        </p:tav>
                                        <p:tav tm="70000">
                                          <p:val>
                                            <p:strVal val="#ppt_x+0.1254"/>
                                          </p:val>
                                        </p:tav>
                                        <p:tav tm="75000">
                                          <p:val>
                                            <p:strVal val="#ppt_x+0.1096"/>
                                          </p:val>
                                        </p:tav>
                                        <p:tav tm="80000">
                                          <p:val>
                                            <p:strVal val="#ppt_x+0.0911"/>
                                          </p:val>
                                        </p:tav>
                                        <p:tav tm="85000">
                                          <p:val>
                                            <p:strVal val="#ppt_x+0.0704"/>
                                          </p:val>
                                        </p:tav>
                                        <p:tav tm="90000">
                                          <p:val>
                                            <p:strVal val="#ppt_x+0.0479"/>
                                          </p:val>
                                        </p:tav>
                                        <p:tav tm="95000">
                                          <p:val>
                                            <p:strVal val="#ppt_x+0.024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2" dur="1200" decel="50000" fill="hold">
                                          <p:stCondLst>
                                            <p:cond delay="800"/>
                                          </p:stCondLst>
                                        </p:cTn>
                                        <p:tgtEl>
                                          <p:spTgt spid="27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0.31"/>
                                          </p:val>
                                        </p:tav>
                                        <p:tav tm="5000">
                                          <p:val>
                                            <p:strVal val="#ppt_y+0.308"/>
                                          </p:val>
                                        </p:tav>
                                        <p:tav tm="10000">
                                          <p:val>
                                            <p:strVal val="#ppt_y+0.3024"/>
                                          </p:val>
                                        </p:tav>
                                        <p:tav tm="15000">
                                          <p:val>
                                            <p:strVal val="#ppt_y+0.2931"/>
                                          </p:val>
                                        </p:tav>
                                        <p:tav tm="20000">
                                          <p:val>
                                            <p:strVal val="#ppt_y+0.2804"/>
                                          </p:val>
                                        </p:tav>
                                        <p:tav tm="25000">
                                          <p:val>
                                            <p:strVal val="#ppt_y+0.2646"/>
                                          </p:val>
                                        </p:tav>
                                        <p:tav tm="30000">
                                          <p:val>
                                            <p:strVal val="#ppt_y+0.2461"/>
                                          </p:val>
                                        </p:tav>
                                        <p:tav tm="35000">
                                          <p:val>
                                            <p:strVal val="#ppt_y+0.2253"/>
                                          </p:val>
                                        </p:tav>
                                        <p:tav tm="40000">
                                          <p:val>
                                            <p:strVal val="#ppt_y+0.2029"/>
                                          </p:val>
                                        </p:tav>
                                        <p:tav tm="45000">
                                          <p:val>
                                            <p:strVal val="#ppt_y+0.1792"/>
                                          </p:val>
                                        </p:tav>
                                        <p:tav tm="50000">
                                          <p:val>
                                            <p:strVal val="#ppt_y+0.155"/>
                                          </p:val>
                                        </p:tav>
                                        <p:tav tm="55000">
                                          <p:val>
                                            <p:strVal val="#ppt_y+0.1307"/>
                                          </p:val>
                                        </p:tav>
                                        <p:tav tm="60000">
                                          <p:val>
                                            <p:strVal val="#ppt_y+0.1071"/>
                                          </p:val>
                                        </p:tav>
                                        <p:tav tm="65000">
                                          <p:val>
                                            <p:strVal val="#ppt_y+0.0846"/>
                                          </p:val>
                                        </p:tav>
                                        <p:tav tm="70000">
                                          <p:val>
                                            <p:strVal val="#ppt_y+0.0639"/>
                                          </p:val>
                                        </p:tav>
                                        <p:tav tm="75000">
                                          <p:val>
                                            <p:strVal val="#ppt_y+0.0454"/>
                                          </p:val>
                                        </p:tav>
                                        <p:tav tm="80000">
                                          <p:val>
                                            <p:strVal val="#ppt_y+0.0296"/>
                                          </p:val>
                                        </p:tav>
                                        <p:tav tm="85000">
                                          <p:val>
                                            <p:strVal val="#ppt_y+0.0169"/>
                                          </p:val>
                                        </p:tav>
                                        <p:tav tm="90000">
                                          <p:val>
                                            <p:strVal val="#ppt_y+0.0076"/>
                                          </p:val>
                                        </p:tav>
                                        <p:tav tm="95000">
                                          <p:val>
                                            <p:strVal val="#ppt_y+0.0019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43" presetID="43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5" dur="2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46" dur="8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7" dur="8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0.3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+0.3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8" dur="1200" decel="50000" fill="hold">
                                          <p:stCondLst>
                                            <p:cond delay="80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5000">
                                          <p:val>
                                            <p:strVal val="#ppt_x+0.0242"/>
                                          </p:val>
                                        </p:tav>
                                        <p:tav tm="10000">
                                          <p:val>
                                            <p:strVal val="#ppt_x+0.0479"/>
                                          </p:val>
                                        </p:tav>
                                        <p:tav tm="15000">
                                          <p:val>
                                            <p:strVal val="#ppt_x+0.0704"/>
                                          </p:val>
                                        </p:tav>
                                        <p:tav tm="20000">
                                          <p:val>
                                            <p:strVal val="#ppt_x+0.0911"/>
                                          </p:val>
                                        </p:tav>
                                        <p:tav tm="25000">
                                          <p:val>
                                            <p:strVal val="#ppt_x+0.1096"/>
                                          </p:val>
                                        </p:tav>
                                        <p:tav tm="30000">
                                          <p:val>
                                            <p:strVal val="#ppt_x+0.1254"/>
                                          </p:val>
                                        </p:tav>
                                        <p:tav tm="35000">
                                          <p:val>
                                            <p:strVal val="#ppt_x+0.1381"/>
                                          </p:val>
                                        </p:tav>
                                        <p:tav tm="40000">
                                          <p:val>
                                            <p:strVal val="#ppt_x+0.1474"/>
                                          </p:val>
                                        </p:tav>
                                        <p:tav tm="45000">
                                          <p:val>
                                            <p:strVal val="#ppt_x+0.1531"/>
                                          </p:val>
                                        </p:tav>
                                        <p:tav tm="50000">
                                          <p:val>
                                            <p:strVal val="#ppt_x+0.1550"/>
                                          </p:val>
                                        </p:tav>
                                        <p:tav tm="55000">
                                          <p:val>
                                            <p:strVal val="#ppt_x+0.1531"/>
                                          </p:val>
                                        </p:tav>
                                        <p:tav tm="60000">
                                          <p:val>
                                            <p:strVal val="#ppt_x+0.1474"/>
                                          </p:val>
                                        </p:tav>
                                        <p:tav tm="65000">
                                          <p:val>
                                            <p:strVal val="#ppt_x+0.1381"/>
                                          </p:val>
                                        </p:tav>
                                        <p:tav tm="70000">
                                          <p:val>
                                            <p:strVal val="#ppt_x+0.1254"/>
                                          </p:val>
                                        </p:tav>
                                        <p:tav tm="75000">
                                          <p:val>
                                            <p:strVal val="#ppt_x+0.1096"/>
                                          </p:val>
                                        </p:tav>
                                        <p:tav tm="80000">
                                          <p:val>
                                            <p:strVal val="#ppt_x+0.0911"/>
                                          </p:val>
                                        </p:tav>
                                        <p:tav tm="85000">
                                          <p:val>
                                            <p:strVal val="#ppt_x+0.0704"/>
                                          </p:val>
                                        </p:tav>
                                        <p:tav tm="90000">
                                          <p:val>
                                            <p:strVal val="#ppt_x+0.0479"/>
                                          </p:val>
                                        </p:tav>
                                        <p:tav tm="95000">
                                          <p:val>
                                            <p:strVal val="#ppt_x+0.024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9" dur="1200" decel="50000" fill="hold">
                                          <p:stCondLst>
                                            <p:cond delay="80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0.31"/>
                                          </p:val>
                                        </p:tav>
                                        <p:tav tm="5000">
                                          <p:val>
                                            <p:strVal val="#ppt_y+0.308"/>
                                          </p:val>
                                        </p:tav>
                                        <p:tav tm="10000">
                                          <p:val>
                                            <p:strVal val="#ppt_y+0.3024"/>
                                          </p:val>
                                        </p:tav>
                                        <p:tav tm="15000">
                                          <p:val>
                                            <p:strVal val="#ppt_y+0.2931"/>
                                          </p:val>
                                        </p:tav>
                                        <p:tav tm="20000">
                                          <p:val>
                                            <p:strVal val="#ppt_y+0.2804"/>
                                          </p:val>
                                        </p:tav>
                                        <p:tav tm="25000">
                                          <p:val>
                                            <p:strVal val="#ppt_y+0.2646"/>
                                          </p:val>
                                        </p:tav>
                                        <p:tav tm="30000">
                                          <p:val>
                                            <p:strVal val="#ppt_y+0.2461"/>
                                          </p:val>
                                        </p:tav>
                                        <p:tav tm="35000">
                                          <p:val>
                                            <p:strVal val="#ppt_y+0.2253"/>
                                          </p:val>
                                        </p:tav>
                                        <p:tav tm="40000">
                                          <p:val>
                                            <p:strVal val="#ppt_y+0.2029"/>
                                          </p:val>
                                        </p:tav>
                                        <p:tav tm="45000">
                                          <p:val>
                                            <p:strVal val="#ppt_y+0.1792"/>
                                          </p:val>
                                        </p:tav>
                                        <p:tav tm="50000">
                                          <p:val>
                                            <p:strVal val="#ppt_y+0.155"/>
                                          </p:val>
                                        </p:tav>
                                        <p:tav tm="55000">
                                          <p:val>
                                            <p:strVal val="#ppt_y+0.1307"/>
                                          </p:val>
                                        </p:tav>
                                        <p:tav tm="60000">
                                          <p:val>
                                            <p:strVal val="#ppt_y+0.1071"/>
                                          </p:val>
                                        </p:tav>
                                        <p:tav tm="65000">
                                          <p:val>
                                            <p:strVal val="#ppt_y+0.0846"/>
                                          </p:val>
                                        </p:tav>
                                        <p:tav tm="70000">
                                          <p:val>
                                            <p:strVal val="#ppt_y+0.0639"/>
                                          </p:val>
                                        </p:tav>
                                        <p:tav tm="75000">
                                          <p:val>
                                            <p:strVal val="#ppt_y+0.0454"/>
                                          </p:val>
                                        </p:tav>
                                        <p:tav tm="80000">
                                          <p:val>
                                            <p:strVal val="#ppt_y+0.0296"/>
                                          </p:val>
                                        </p:tav>
                                        <p:tav tm="85000">
                                          <p:val>
                                            <p:strVal val="#ppt_y+0.0169"/>
                                          </p:val>
                                        </p:tav>
                                        <p:tav tm="90000">
                                          <p:val>
                                            <p:strVal val="#ppt_y+0.0076"/>
                                          </p:val>
                                        </p:tav>
                                        <p:tav tm="95000">
                                          <p:val>
                                            <p:strVal val="#ppt_y+0.0019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3" grpId="0" bldLvl="0" animBg="1"/>
      <p:bldP spid="34" grpId="0" bldLvl="0" animBg="1"/>
      <p:bldP spid="35" grpId="0" bldLvl="0" animBg="1"/>
      <p:bldP spid="3" grpId="0" bldLvl="0" animBg="1"/>
      <p:bldP spid="21" grpId="0" animBg="1"/>
      <p:bldP spid="24" grpId="0" animBg="1"/>
      <p:bldP spid="27" grpId="0" animBg="1"/>
      <p:bldP spid="2" grpId="0" animBg="1"/>
    </p:bldLst>
  </p:timing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标题 7"/>
          <p:cNvSpPr>
            <a:spLocks noGrp="1"/>
          </p:cNvSpPr>
          <p:nvPr>
            <p:ph type="title"/>
          </p:nvPr>
        </p:nvSpPr>
        <p:spPr>
          <a:xfrm>
            <a:off x="714890" y="376326"/>
            <a:ext cx="10515600" cy="576984"/>
          </a:xfrm>
        </p:spPr>
        <p:txBody>
          <a:bodyPr>
            <a:normAutofit/>
          </a:bodyPr>
          <a:lstStyle/>
          <a:p>
            <a:r>
              <a:rPr lang="zh-CN" altLang="zh-CN" dirty="0">
                <a:solidFill>
                  <a:srgbClr val="FFFFFF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食堂管理</a:t>
            </a:r>
            <a:endParaRPr lang="zh-CN" altLang="zh-CN" dirty="0">
              <a:solidFill>
                <a:srgbClr val="FFFFFF"/>
              </a:solidFill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  <p:sp>
        <p:nvSpPr>
          <p:cNvPr id="43" name="文本框 42"/>
          <p:cNvSpPr txBox="1"/>
          <p:nvPr/>
        </p:nvSpPr>
        <p:spPr>
          <a:xfrm>
            <a:off x="1318895" y="4678680"/>
            <a:ext cx="5630545" cy="1014730"/>
          </a:xfrm>
          <a:prstGeom prst="rect">
            <a:avLst/>
          </a:prstGeom>
          <a:noFill/>
        </p:spPr>
        <p:txBody>
          <a:bodyPr wrap="square" rtlCol="0">
            <a:spAutoFit/>
          </a:bodyPr>
          <a:p>
            <a:r>
              <a:rPr lang="zh-CN" altLang="en-US" sz="2000">
                <a:latin typeface="微软雅黑" panose="020B0503020204020204" pitchFamily="34" charset="-122"/>
                <a:ea typeface="微软雅黑" panose="020B0503020204020204" pitchFamily="34" charset="-122"/>
                <a:cs typeface="微软雅黑" panose="020B0503020204020204" pitchFamily="34" charset="-122"/>
              </a:rPr>
              <a:t>所有用餐人员需排队按顺序打饭，维护好食堂秩序；用餐后将剩菜倒入指定垃圾桶，将餐盘放置指定位置。</a:t>
            </a:r>
            <a:endParaRPr lang="zh-CN" altLang="en-US" sz="2000">
              <a:latin typeface="微软雅黑" panose="020B0503020204020204" pitchFamily="34" charset="-122"/>
              <a:ea typeface="微软雅黑" panose="020B0503020204020204" pitchFamily="34" charset="-122"/>
              <a:cs typeface="微软雅黑" panose="020B0503020204020204" pitchFamily="34" charset="-122"/>
            </a:endParaRPr>
          </a:p>
        </p:txBody>
      </p:sp>
      <p:pic>
        <p:nvPicPr>
          <p:cNvPr id="2" name="图片 1"/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7021195" y="1626870"/>
            <a:ext cx="4945380" cy="4319905"/>
          </a:xfrm>
          <a:prstGeom prst="rect">
            <a:avLst/>
          </a:prstGeom>
        </p:spPr>
      </p:pic>
      <p:sp>
        <p:nvSpPr>
          <p:cNvPr id="3" name="椭圆 2"/>
          <p:cNvSpPr/>
          <p:nvPr/>
        </p:nvSpPr>
        <p:spPr>
          <a:xfrm>
            <a:off x="587302" y="2115185"/>
            <a:ext cx="650653" cy="650653"/>
          </a:xfrm>
          <a:prstGeom prst="ellipse">
            <a:avLst/>
          </a:prstGeom>
          <a:solidFill>
            <a:schemeClr val="accent1"/>
          </a:solidFill>
          <a:ln w="25400">
            <a:noFill/>
          </a:ln>
          <a:effectLst>
            <a:outerShdw blurRad="381000" dist="254000" dir="2700000" algn="tl" rotWithShape="0">
              <a:prstClr val="black">
                <a:alpha val="60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p>
            <a:pPr algn="ctr"/>
            <a:r>
              <a:rPr lang="en-US" altLang="zh-CN" b="1" dirty="0"/>
              <a:t>01</a:t>
            </a:r>
            <a:endParaRPr lang="en-US" altLang="zh-CN" b="1" dirty="0"/>
          </a:p>
        </p:txBody>
      </p:sp>
      <p:sp>
        <p:nvSpPr>
          <p:cNvPr id="6" name="文本框 5"/>
          <p:cNvSpPr txBox="1"/>
          <p:nvPr/>
        </p:nvSpPr>
        <p:spPr>
          <a:xfrm>
            <a:off x="1376680" y="2256155"/>
            <a:ext cx="5516880" cy="398780"/>
          </a:xfrm>
          <a:prstGeom prst="rect">
            <a:avLst/>
          </a:prstGeom>
          <a:noFill/>
        </p:spPr>
        <p:txBody>
          <a:bodyPr wrap="none" rtlCol="0" anchor="t">
            <a:spAutoFit/>
          </a:bodyPr>
          <a:p>
            <a:r>
              <a:rPr lang="zh-CN" altLang="en-US" sz="2000">
                <a:latin typeface="微软雅黑" panose="020B0503020204020204" pitchFamily="34" charset="-122"/>
                <a:ea typeface="微软雅黑" panose="020B0503020204020204" pitchFamily="34" charset="-122"/>
                <a:cs typeface="微软雅黑" panose="020B0503020204020204" pitchFamily="34" charset="-122"/>
                <a:sym typeface="+mn-ea"/>
              </a:rPr>
              <a:t>采购菜品时，看、摸、闻，确保食品新鲜卫生。</a:t>
            </a:r>
            <a:endParaRPr lang="zh-CN" altLang="en-US" sz="2000">
              <a:latin typeface="微软雅黑" panose="020B0503020204020204" pitchFamily="34" charset="-122"/>
              <a:ea typeface="微软雅黑" panose="020B0503020204020204" pitchFamily="34" charset="-122"/>
              <a:cs typeface="微软雅黑" panose="020B0503020204020204" pitchFamily="34" charset="-122"/>
              <a:sym typeface="+mn-ea"/>
            </a:endParaRPr>
          </a:p>
        </p:txBody>
      </p:sp>
      <p:sp>
        <p:nvSpPr>
          <p:cNvPr id="7" name="椭圆 6"/>
          <p:cNvSpPr/>
          <p:nvPr/>
        </p:nvSpPr>
        <p:spPr>
          <a:xfrm>
            <a:off x="587073" y="3354860"/>
            <a:ext cx="650653" cy="650653"/>
          </a:xfrm>
          <a:prstGeom prst="ellipse">
            <a:avLst/>
          </a:prstGeom>
          <a:solidFill>
            <a:schemeClr val="accent2"/>
          </a:solidFill>
          <a:ln w="25400">
            <a:noFill/>
          </a:ln>
          <a:effectLst>
            <a:outerShdw blurRad="381000" dist="254000" dir="2700000" algn="tl" rotWithShape="0">
              <a:prstClr val="black">
                <a:alpha val="60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p>
            <a:pPr algn="ctr"/>
            <a:r>
              <a:rPr lang="en-US" altLang="zh-CN" dirty="0"/>
              <a:t>02</a:t>
            </a:r>
            <a:endParaRPr lang="en-US" altLang="zh-CN" sz="1600" dirty="0"/>
          </a:p>
        </p:txBody>
      </p:sp>
      <p:sp>
        <p:nvSpPr>
          <p:cNvPr id="9" name="文本框 8"/>
          <p:cNvSpPr txBox="1"/>
          <p:nvPr/>
        </p:nvSpPr>
        <p:spPr>
          <a:xfrm>
            <a:off x="1318895" y="3448050"/>
            <a:ext cx="5327015" cy="706755"/>
          </a:xfrm>
          <a:prstGeom prst="rect">
            <a:avLst/>
          </a:prstGeom>
          <a:noFill/>
        </p:spPr>
        <p:txBody>
          <a:bodyPr wrap="square" rtlCol="0" anchor="t">
            <a:spAutoFit/>
          </a:bodyPr>
          <a:p>
            <a:r>
              <a:rPr lang="zh-CN" altLang="en-US" sz="2000">
                <a:latin typeface="微软雅黑" panose="020B0503020204020204" pitchFamily="34" charset="-122"/>
                <a:ea typeface="微软雅黑" panose="020B0503020204020204" pitchFamily="34" charset="-122"/>
                <a:cs typeface="微软雅黑" panose="020B0503020204020204" pitchFamily="34" charset="-122"/>
                <a:sym typeface="+mn-ea"/>
              </a:rPr>
              <a:t>烹饪时把握烹制总量、了解员工就餐人数、提高饭菜丰富程度，减少浪费。 </a:t>
            </a:r>
            <a:endParaRPr lang="zh-CN" altLang="en-US" sz="2000">
              <a:latin typeface="微软雅黑" panose="020B0503020204020204" pitchFamily="34" charset="-122"/>
              <a:ea typeface="微软雅黑" panose="020B0503020204020204" pitchFamily="34" charset="-122"/>
              <a:cs typeface="微软雅黑" panose="020B0503020204020204" pitchFamily="34" charset="-122"/>
              <a:sym typeface="+mn-ea"/>
            </a:endParaRPr>
          </a:p>
        </p:txBody>
      </p:sp>
      <p:sp>
        <p:nvSpPr>
          <p:cNvPr id="10" name="椭圆 9"/>
          <p:cNvSpPr/>
          <p:nvPr/>
        </p:nvSpPr>
        <p:spPr>
          <a:xfrm>
            <a:off x="514912" y="4678680"/>
            <a:ext cx="650653" cy="650653"/>
          </a:xfrm>
          <a:prstGeom prst="ellipse">
            <a:avLst/>
          </a:prstGeom>
          <a:solidFill>
            <a:schemeClr val="accent1"/>
          </a:solidFill>
          <a:ln w="25400">
            <a:noFill/>
          </a:ln>
          <a:effectLst>
            <a:outerShdw blurRad="381000" dist="254000" dir="2700000" algn="tl" rotWithShape="0">
              <a:prstClr val="black">
                <a:alpha val="60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p>
            <a:pPr algn="ctr"/>
            <a:r>
              <a:rPr lang="en-US" altLang="zh-CN" b="1" dirty="0"/>
              <a:t>03</a:t>
            </a:r>
            <a:endParaRPr lang="en-US" altLang="zh-CN" b="1" dirty="0"/>
          </a:p>
        </p:txBody>
      </p: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slow" p14:dur="2000">
        <p:checker/>
      </p:transition>
    </mc:Choice>
    <mc:Fallback>
      <p:transition spd="slow">
        <p:checker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8" fill="hold">
                            <p:stCondLst>
                              <p:cond delay="500"/>
                            </p:stCondLst>
                            <p:childTnLst>
                              <p:par>
                                <p:cTn id="9" presetID="10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1" dur="500"/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2" fill="hold">
                            <p:stCondLst>
                              <p:cond delay="1000"/>
                            </p:stCondLst>
                            <p:childTnLst>
                              <p:par>
                                <p:cTn id="13" presetID="10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5" dur="500"/>
                                        <p:tgtEl>
                                          <p:spTgt spid="1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6" fill="hold">
                      <p:stCondLst>
                        <p:cond delay="indefinite"/>
                      </p:stCondLst>
                      <p:childTnLst>
                        <p:par>
                          <p:cTn id="17" fill="hold">
                            <p:stCondLst>
                              <p:cond delay="0"/>
                            </p:stCondLst>
                            <p:childTnLst>
                              <p:par>
                                <p:cTn id="18" presetID="5" presetClass="entr" presetSubtype="1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9" dur="10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checkerboard(across)">
                                      <p:cBhvr>
                                        <p:cTn id="20" dur="100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1" presetID="5" presetClass="entr" presetSubtype="1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0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checkerboard(across)">
                                      <p:cBhvr>
                                        <p:cTn id="23" dur="1000"/>
                                        <p:tgtEl>
                                          <p:spTgt spid="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4" presetID="5" presetClass="entr" presetSubtype="1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5" dur="10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checkerboard(across)">
                                      <p:cBhvr>
                                        <p:cTn id="26" dur="1000"/>
                                        <p:tgtEl>
                                          <p:spTgt spid="4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 bldLvl="0" animBg="1"/>
      <p:bldP spid="7" grpId="0" bldLvl="0" animBg="1"/>
      <p:bldP spid="10" grpId="0" bldLvl="0" animBg="1"/>
      <p:bldP spid="6" grpId="0"/>
      <p:bldP spid="9" grpId="0"/>
      <p:bldP spid="43" grpId="0"/>
    </p:bldLst>
  </p:timing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标题 7"/>
          <p:cNvSpPr>
            <a:spLocks noGrp="1"/>
          </p:cNvSpPr>
          <p:nvPr>
            <p:ph type="title"/>
          </p:nvPr>
        </p:nvSpPr>
        <p:spPr>
          <a:xfrm>
            <a:off x="714890" y="376326"/>
            <a:ext cx="10515600" cy="576984"/>
          </a:xfrm>
        </p:spPr>
        <p:txBody>
          <a:bodyPr>
            <a:normAutofit/>
          </a:bodyPr>
          <a:lstStyle/>
          <a:p>
            <a:r>
              <a:rPr lang="zh-CN" altLang="en-US" dirty="0">
                <a:solidFill>
                  <a:srgbClr val="FFFFFF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车辆管理</a:t>
            </a:r>
            <a:endParaRPr lang="zh-CN" altLang="en-US" dirty="0">
              <a:solidFill>
                <a:srgbClr val="FFFFFF"/>
              </a:solidFill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  <p:sp>
        <p:nvSpPr>
          <p:cNvPr id="37" name="TextBox 19"/>
          <p:cNvSpPr txBox="1">
            <a:spLocks noChangeArrowheads="1"/>
          </p:cNvSpPr>
          <p:nvPr/>
        </p:nvSpPr>
        <p:spPr bwMode="auto">
          <a:xfrm>
            <a:off x="5244379" y="3461618"/>
            <a:ext cx="1235816" cy="782071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124395" tIns="62197" rIns="124395" bIns="62197" numCol="1" anchor="t" anchorCtr="0" compatLnSpc="1">
            <a:spAutoFit/>
          </a:bodyPr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 defTabSz="1218565" fontAlgn="base">
              <a:spcBef>
                <a:spcPct val="0"/>
              </a:spcBef>
              <a:spcAft>
                <a:spcPct val="0"/>
              </a:spcAft>
              <a:defRPr/>
            </a:pPr>
            <a:r>
              <a:rPr lang="zh-CN" altLang="en-US" sz="2135" dirty="0">
                <a:solidFill>
                  <a:srgbClr val="FFFFFF"/>
                </a:solidFill>
                <a:latin typeface="微软雅黑" panose="020B0503020204020204" pitchFamily="34" charset="-122"/>
                <a:ea typeface="微软雅黑" panose="020B0503020204020204" pitchFamily="34" charset="-122"/>
                <a:cs typeface="宋体" panose="02010600030101010101" pitchFamily="2" charset="-122"/>
              </a:rPr>
              <a:t>标题</a:t>
            </a:r>
            <a:endParaRPr lang="en-US" altLang="zh-CN" sz="2135" dirty="0">
              <a:solidFill>
                <a:srgbClr val="FFFFFF"/>
              </a:solidFill>
              <a:latin typeface="微软雅黑" panose="020B0503020204020204" pitchFamily="34" charset="-122"/>
              <a:ea typeface="微软雅黑" panose="020B0503020204020204" pitchFamily="34" charset="-122"/>
              <a:cs typeface="宋体" panose="02010600030101010101" pitchFamily="2" charset="-122"/>
            </a:endParaRPr>
          </a:p>
          <a:p>
            <a:pPr algn="ctr" defTabSz="1218565" fontAlgn="base">
              <a:spcBef>
                <a:spcPct val="0"/>
              </a:spcBef>
              <a:spcAft>
                <a:spcPct val="0"/>
              </a:spcAft>
              <a:defRPr/>
            </a:pPr>
            <a:r>
              <a:rPr lang="zh-CN" altLang="en-US" sz="2135" dirty="0">
                <a:solidFill>
                  <a:srgbClr val="FFFFFF"/>
                </a:solidFill>
                <a:latin typeface="微软雅黑" panose="020B0503020204020204" pitchFamily="34" charset="-122"/>
                <a:ea typeface="微软雅黑" panose="020B0503020204020204" pitchFamily="34" charset="-122"/>
                <a:cs typeface="宋体" panose="02010600030101010101" pitchFamily="2" charset="-122"/>
              </a:rPr>
              <a:t>文字</a:t>
            </a:r>
            <a:endParaRPr lang="zh-CN" altLang="zh-CN" sz="2135" dirty="0">
              <a:solidFill>
                <a:srgbClr val="FFFFFF"/>
              </a:solidFill>
              <a:latin typeface="微软雅黑" panose="020B0503020204020204" pitchFamily="34" charset="-122"/>
              <a:ea typeface="微软雅黑" panose="020B0503020204020204" pitchFamily="34" charset="-122"/>
              <a:cs typeface="宋体" panose="02010600030101010101" pitchFamily="2" charset="-122"/>
            </a:endParaRPr>
          </a:p>
        </p:txBody>
      </p:sp>
      <p:sp>
        <p:nvSpPr>
          <p:cNvPr id="3" name="椭圆 2"/>
          <p:cNvSpPr/>
          <p:nvPr/>
        </p:nvSpPr>
        <p:spPr>
          <a:xfrm>
            <a:off x="587302" y="1988820"/>
            <a:ext cx="650653" cy="650653"/>
          </a:xfrm>
          <a:prstGeom prst="ellipse">
            <a:avLst/>
          </a:prstGeom>
          <a:solidFill>
            <a:schemeClr val="accent1"/>
          </a:solidFill>
          <a:ln w="25400">
            <a:noFill/>
          </a:ln>
          <a:effectLst>
            <a:outerShdw blurRad="381000" dist="254000" dir="2700000" algn="tl" rotWithShape="0">
              <a:prstClr val="black">
                <a:alpha val="60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p>
            <a:pPr algn="ctr"/>
            <a:r>
              <a:rPr lang="en-US" altLang="zh-CN" b="1" dirty="0"/>
              <a:t>01</a:t>
            </a:r>
            <a:endParaRPr lang="en-US" altLang="zh-CN" b="1" dirty="0"/>
          </a:p>
        </p:txBody>
      </p:sp>
      <p:sp>
        <p:nvSpPr>
          <p:cNvPr id="7" name="椭圆 6"/>
          <p:cNvSpPr/>
          <p:nvPr/>
        </p:nvSpPr>
        <p:spPr>
          <a:xfrm>
            <a:off x="587073" y="3104035"/>
            <a:ext cx="650653" cy="650653"/>
          </a:xfrm>
          <a:prstGeom prst="ellipse">
            <a:avLst/>
          </a:prstGeom>
          <a:solidFill>
            <a:schemeClr val="accent2"/>
          </a:solidFill>
          <a:ln w="25400">
            <a:noFill/>
          </a:ln>
          <a:effectLst>
            <a:outerShdw blurRad="381000" dist="254000" dir="2700000" algn="tl" rotWithShape="0">
              <a:prstClr val="black">
                <a:alpha val="60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p>
            <a:pPr algn="ctr"/>
            <a:r>
              <a:rPr lang="en-US" altLang="zh-CN" dirty="0"/>
              <a:t>02</a:t>
            </a:r>
            <a:endParaRPr lang="en-US" altLang="zh-CN" sz="1600" dirty="0"/>
          </a:p>
        </p:txBody>
      </p:sp>
      <p:sp>
        <p:nvSpPr>
          <p:cNvPr id="2" name="椭圆 1"/>
          <p:cNvSpPr/>
          <p:nvPr/>
        </p:nvSpPr>
        <p:spPr>
          <a:xfrm>
            <a:off x="587302" y="4243705"/>
            <a:ext cx="650653" cy="650653"/>
          </a:xfrm>
          <a:prstGeom prst="ellipse">
            <a:avLst/>
          </a:prstGeom>
          <a:solidFill>
            <a:schemeClr val="accent1"/>
          </a:solidFill>
          <a:ln w="25400">
            <a:noFill/>
          </a:ln>
          <a:effectLst>
            <a:outerShdw blurRad="381000" dist="254000" dir="2700000" algn="tl" rotWithShape="0">
              <a:prstClr val="black">
                <a:alpha val="60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p>
            <a:pPr algn="ctr"/>
            <a:r>
              <a:rPr lang="en-US" altLang="zh-CN" b="1" dirty="0"/>
              <a:t>03</a:t>
            </a:r>
            <a:endParaRPr lang="en-US" altLang="zh-CN" b="1" dirty="0"/>
          </a:p>
        </p:txBody>
      </p:sp>
      <p:pic>
        <p:nvPicPr>
          <p:cNvPr id="6" name="图片 5"/>
          <p:cNvPicPr>
            <a:picLocks noChangeAspect="1"/>
          </p:cNvPicPr>
          <p:nvPr>
            <p:custDataLst>
              <p:tags r:id="rId1"/>
            </p:custDataLst>
          </p:nvPr>
        </p:nvPicPr>
        <p:blipFill>
          <a:blip r:embed="rId2"/>
          <a:stretch>
            <a:fillRect/>
          </a:stretch>
        </p:blipFill>
        <p:spPr>
          <a:xfrm>
            <a:off x="7409180" y="2341245"/>
            <a:ext cx="4516755" cy="3312160"/>
          </a:xfrm>
          <a:prstGeom prst="roundRect">
            <a:avLst/>
          </a:prstGeom>
        </p:spPr>
      </p:pic>
      <p:sp>
        <p:nvSpPr>
          <p:cNvPr id="100" name="文本框 99"/>
          <p:cNvSpPr txBox="1"/>
          <p:nvPr/>
        </p:nvSpPr>
        <p:spPr>
          <a:xfrm>
            <a:off x="1400175" y="2115185"/>
            <a:ext cx="5720715" cy="706755"/>
          </a:xfrm>
          <a:prstGeom prst="rect">
            <a:avLst/>
          </a:prstGeom>
          <a:noFill/>
          <a:ln w="9525">
            <a:noFill/>
          </a:ln>
        </p:spPr>
        <p:txBody>
          <a:bodyPr wrap="square">
            <a:spAutoFit/>
          </a:bodyPr>
          <a:p>
            <a:pPr indent="0"/>
            <a:r>
              <a:rPr lang="zh-CN" sz="2000" b="0">
                <a:latin typeface="微软雅黑" panose="020B0503020204020204" pitchFamily="34" charset="-122"/>
                <a:ea typeface="微软雅黑" panose="020B0503020204020204" pitchFamily="34" charset="-122"/>
              </a:rPr>
              <a:t>全体员工按指定位置停车，车头保持一致方向</a:t>
            </a:r>
            <a:r>
              <a:rPr lang="zh-CN" sz="1200" b="0">
                <a:latin typeface="Calibri" panose="020F0502020204030204" charset="0"/>
                <a:ea typeface="宋体" panose="02010600030101010101" pitchFamily="2" charset="-122"/>
              </a:rPr>
              <a:t>；</a:t>
            </a:r>
            <a:endParaRPr lang="zh-CN" sz="1200" b="0">
              <a:latin typeface="Calibri" panose="020F0502020204030204" charset="0"/>
              <a:ea typeface="宋体" panose="02010600030101010101" pitchFamily="2" charset="-122"/>
            </a:endParaRPr>
          </a:p>
          <a:p>
            <a:pPr indent="0"/>
            <a:r>
              <a:rPr lang="zh-CN" altLang="en-US" sz="2000"/>
              <a:t>（后期统一划分停车位）</a:t>
            </a:r>
            <a:endParaRPr lang="zh-CN" altLang="en-US" sz="2000"/>
          </a:p>
        </p:txBody>
      </p:sp>
      <p:sp>
        <p:nvSpPr>
          <p:cNvPr id="9" name="文本框 8"/>
          <p:cNvSpPr txBox="1"/>
          <p:nvPr/>
        </p:nvSpPr>
        <p:spPr>
          <a:xfrm>
            <a:off x="1400175" y="3103880"/>
            <a:ext cx="5847080" cy="706755"/>
          </a:xfrm>
          <a:prstGeom prst="rect">
            <a:avLst/>
          </a:prstGeom>
          <a:noFill/>
          <a:ln w="9525">
            <a:noFill/>
          </a:ln>
        </p:spPr>
        <p:txBody>
          <a:bodyPr wrap="square">
            <a:spAutoFit/>
          </a:bodyPr>
          <a:p>
            <a:pPr indent="0"/>
            <a:r>
              <a:rPr lang="zh-CN" sz="2000" b="0">
                <a:latin typeface="微软雅黑" panose="020B0503020204020204" pitchFamily="34" charset="-122"/>
                <a:ea typeface="微软雅黑" panose="020B0503020204020204" pitchFamily="34" charset="-122"/>
              </a:rPr>
              <a:t>公司停车位有限，首先保证公司领导车位，员工车位再作安排；</a:t>
            </a:r>
            <a:endParaRPr lang="zh-CN" altLang="en-US" sz="2000"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  <p:sp>
        <p:nvSpPr>
          <p:cNvPr id="15" name="文本框 14"/>
          <p:cNvSpPr txBox="1"/>
          <p:nvPr/>
        </p:nvSpPr>
        <p:spPr>
          <a:xfrm>
            <a:off x="1400175" y="4370070"/>
            <a:ext cx="5080000" cy="398780"/>
          </a:xfrm>
          <a:prstGeom prst="rect">
            <a:avLst/>
          </a:prstGeom>
          <a:noFill/>
          <a:ln w="9525">
            <a:noFill/>
          </a:ln>
        </p:spPr>
        <p:txBody>
          <a:bodyPr>
            <a:spAutoFit/>
          </a:bodyPr>
          <a:p>
            <a:pPr indent="0"/>
            <a:r>
              <a:rPr lang="zh-CN" sz="2000" b="0">
                <a:latin typeface="微软雅黑" panose="020B0503020204020204" pitchFamily="34" charset="-122"/>
                <a:ea typeface="微软雅黑" panose="020B0503020204020204" pitchFamily="34" charset="-122"/>
              </a:rPr>
              <a:t>鼓励员工开电瓶车，并按指定位置停放。</a:t>
            </a:r>
            <a:endParaRPr lang="zh-CN" altLang="en-US" sz="2000"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  <p:sp>
        <p:nvSpPr>
          <p:cNvPr id="19" name="椭圆 18"/>
          <p:cNvSpPr/>
          <p:nvPr/>
        </p:nvSpPr>
        <p:spPr>
          <a:xfrm>
            <a:off x="587073" y="5383685"/>
            <a:ext cx="650653" cy="650653"/>
          </a:xfrm>
          <a:prstGeom prst="ellipse">
            <a:avLst/>
          </a:prstGeom>
          <a:solidFill>
            <a:schemeClr val="accent2"/>
          </a:solidFill>
          <a:ln w="25400">
            <a:noFill/>
          </a:ln>
          <a:effectLst>
            <a:outerShdw blurRad="381000" dist="254000" dir="2700000" algn="tl" rotWithShape="0">
              <a:prstClr val="black">
                <a:alpha val="60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p>
            <a:pPr algn="ctr"/>
            <a:r>
              <a:rPr lang="en-US" altLang="zh-CN" dirty="0"/>
              <a:t>04</a:t>
            </a:r>
            <a:endParaRPr lang="en-US" altLang="zh-CN" sz="1600" dirty="0"/>
          </a:p>
        </p:txBody>
      </p:sp>
      <p:sp>
        <p:nvSpPr>
          <p:cNvPr id="20" name="文本框 19"/>
          <p:cNvSpPr txBox="1"/>
          <p:nvPr/>
        </p:nvSpPr>
        <p:spPr>
          <a:xfrm>
            <a:off x="1500505" y="5524500"/>
            <a:ext cx="5012690" cy="398780"/>
          </a:xfrm>
          <a:prstGeom prst="rect">
            <a:avLst/>
          </a:prstGeom>
          <a:noFill/>
        </p:spPr>
        <p:txBody>
          <a:bodyPr wrap="none" rtlCol="0" anchor="t">
            <a:spAutoFit/>
          </a:bodyPr>
          <a:p>
            <a:r>
              <a:rPr lang="zh-CN" altLang="en-US" sz="2000" dirty="0">
                <a:latin typeface="微软雅黑" panose="020B0503020204020204" pitchFamily="34" charset="-122"/>
                <a:ea typeface="微软雅黑" panose="020B0503020204020204" pitchFamily="34" charset="-122"/>
                <a:sym typeface="+mn-ea"/>
              </a:rPr>
              <a:t>员工每月私车公用，按</a:t>
            </a:r>
            <a:r>
              <a:rPr lang="en-US" altLang="zh-CN" sz="2000" dirty="0">
                <a:latin typeface="微软雅黑" panose="020B0503020204020204" pitchFamily="34" charset="-122"/>
                <a:ea typeface="微软雅黑" panose="020B0503020204020204" pitchFamily="34" charset="-122"/>
                <a:sym typeface="+mn-ea"/>
              </a:rPr>
              <a:t>1</a:t>
            </a:r>
            <a:r>
              <a:rPr lang="zh-CN" altLang="en-US" sz="2000" dirty="0">
                <a:latin typeface="微软雅黑" panose="020B0503020204020204" pitchFamily="34" charset="-122"/>
                <a:ea typeface="微软雅黑" panose="020B0503020204020204" pitchFamily="34" charset="-122"/>
                <a:sym typeface="+mn-ea"/>
              </a:rPr>
              <a:t>元</a:t>
            </a:r>
            <a:r>
              <a:rPr lang="en-US" altLang="zh-CN" sz="2000" dirty="0">
                <a:latin typeface="微软雅黑" panose="020B0503020204020204" pitchFamily="34" charset="-122"/>
                <a:ea typeface="微软雅黑" panose="020B0503020204020204" pitchFamily="34" charset="-122"/>
                <a:sym typeface="+mn-ea"/>
              </a:rPr>
              <a:t>/</a:t>
            </a:r>
            <a:r>
              <a:rPr lang="zh-CN" altLang="en-US" sz="2000" dirty="0">
                <a:latin typeface="微软雅黑" panose="020B0503020204020204" pitchFamily="34" charset="-122"/>
                <a:ea typeface="微软雅黑" panose="020B0503020204020204" pitchFamily="34" charset="-122"/>
                <a:sym typeface="+mn-ea"/>
              </a:rPr>
              <a:t>公里进行报支。</a:t>
            </a:r>
            <a:endParaRPr lang="zh-CN" altLang="en-US" sz="2000" dirty="0">
              <a:latin typeface="微软雅黑" panose="020B0503020204020204" pitchFamily="34" charset="-122"/>
              <a:ea typeface="微软雅黑" panose="020B0503020204020204" pitchFamily="34" charset="-122"/>
              <a:sym typeface="+mn-ea"/>
            </a:endParaRPr>
          </a:p>
        </p:txBody>
      </p: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slow" p14:dur="2000">
        <p:checker/>
      </p:transition>
    </mc:Choice>
    <mc:Fallback>
      <p:transition spd="slow">
        <p:checker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53" presetClass="entr" presetSubtype="16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" dur="500" fill="hold"/>
                                        <p:tgtEl>
                                          <p:spTgt spid="37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" dur="500" fill="hold"/>
                                        <p:tgtEl>
                                          <p:spTgt spid="37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9" dur="500"/>
                                        <p:tgtEl>
                                          <p:spTgt spid="3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0" fill="hold">
                            <p:stCondLst>
                              <p:cond delay="500"/>
                            </p:stCondLst>
                            <p:childTnLst>
                              <p:par>
                                <p:cTn id="11" presetID="10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3" dur="500"/>
                                        <p:tgtEl>
                                          <p:spTgt spid="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4" fill="hold">
                            <p:stCondLst>
                              <p:cond delay="1000"/>
                            </p:stCondLst>
                            <p:childTnLst>
                              <p:par>
                                <p:cTn id="15" presetID="10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7" dur="500"/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8" fill="hold">
                            <p:stCondLst>
                              <p:cond delay="1500"/>
                            </p:stCondLst>
                            <p:childTnLst>
                              <p:par>
                                <p:cTn id="19" presetID="10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1" dur="5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2" fill="hold">
                            <p:stCondLst>
                              <p:cond delay="2000"/>
                            </p:stCondLst>
                            <p:childTnLst>
                              <p:par>
                                <p:cTn id="23" presetID="10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5" dur="500"/>
                                        <p:tgtEl>
                                          <p:spTgt spid="1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6" fill="hold">
                      <p:stCondLst>
                        <p:cond delay="indefinite"/>
                      </p:stCondLst>
                      <p:childTnLst>
                        <p:par>
                          <p:cTn id="27" fill="hold">
                            <p:stCondLst>
                              <p:cond delay="0"/>
                            </p:stCondLst>
                            <p:childTnLst>
                              <p:par>
                                <p:cTn id="28" presetID="5" presetClass="entr" presetSubtype="1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9" dur="20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checkerboard(across)">
                                      <p:cBhvr>
                                        <p:cTn id="30" dur="2000"/>
                                        <p:tgtEl>
                                          <p:spTgt spid="10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31" presetID="5" presetClass="entr" presetSubtype="1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2" dur="20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checkerboard(across)">
                                      <p:cBhvr>
                                        <p:cTn id="33" dur="2000"/>
                                        <p:tgtEl>
                                          <p:spTgt spid="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34" presetID="5" presetClass="entr" presetSubtype="1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5" dur="20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checkerboard(across)">
                                      <p:cBhvr>
                                        <p:cTn id="36" dur="2000"/>
                                        <p:tgtEl>
                                          <p:spTgt spid="1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37" presetID="5" presetClass="entr" presetSubtype="1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8" dur="20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checkerboard(across)">
                                      <p:cBhvr>
                                        <p:cTn id="39" dur="2000"/>
                                        <p:tgtEl>
                                          <p:spTgt spid="2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7" grpId="0"/>
      <p:bldP spid="3" grpId="0" bldLvl="0" animBg="1"/>
      <p:bldP spid="7" grpId="0" bldLvl="0" animBg="1"/>
      <p:bldP spid="2" grpId="0" bldLvl="0" animBg="1"/>
      <p:bldP spid="19" grpId="0" bldLvl="0" animBg="1"/>
      <p:bldP spid="100" grpId="0"/>
      <p:bldP spid="9" grpId="0"/>
      <p:bldP spid="15" grpId="0"/>
      <p:bldP spid="20" grpId="0"/>
    </p:bldLst>
  </p:timing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标题 7"/>
          <p:cNvSpPr>
            <a:spLocks noGrp="1"/>
          </p:cNvSpPr>
          <p:nvPr>
            <p:ph type="title"/>
          </p:nvPr>
        </p:nvSpPr>
        <p:spPr>
          <a:xfrm>
            <a:off x="714890" y="376326"/>
            <a:ext cx="10515600" cy="576984"/>
          </a:xfrm>
        </p:spPr>
        <p:txBody>
          <a:bodyPr>
            <a:normAutofit/>
          </a:bodyPr>
          <a:lstStyle/>
          <a:p>
            <a:r>
              <a:rPr lang="zh-CN" altLang="en-US" dirty="0">
                <a:solidFill>
                  <a:srgbClr val="FFFFFF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垃圾管理</a:t>
            </a:r>
            <a:endParaRPr lang="zh-CN" altLang="en-US" dirty="0">
              <a:solidFill>
                <a:srgbClr val="FFFFFF"/>
              </a:solidFill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  <p:sp>
        <p:nvSpPr>
          <p:cNvPr id="37" name="TextBox 19"/>
          <p:cNvSpPr txBox="1">
            <a:spLocks noChangeArrowheads="1"/>
          </p:cNvSpPr>
          <p:nvPr/>
        </p:nvSpPr>
        <p:spPr bwMode="auto">
          <a:xfrm>
            <a:off x="5244379" y="3461618"/>
            <a:ext cx="1235816" cy="782071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124395" tIns="62197" rIns="124395" bIns="62197" numCol="1" anchor="t" anchorCtr="0" compatLnSpc="1">
            <a:spAutoFit/>
          </a:bodyPr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 defTabSz="1218565" fontAlgn="base">
              <a:spcBef>
                <a:spcPct val="0"/>
              </a:spcBef>
              <a:spcAft>
                <a:spcPct val="0"/>
              </a:spcAft>
              <a:defRPr/>
            </a:pPr>
            <a:r>
              <a:rPr lang="zh-CN" altLang="en-US" sz="2135" dirty="0">
                <a:solidFill>
                  <a:srgbClr val="FFFFFF"/>
                </a:solidFill>
                <a:latin typeface="微软雅黑" panose="020B0503020204020204" pitchFamily="34" charset="-122"/>
                <a:ea typeface="微软雅黑" panose="020B0503020204020204" pitchFamily="34" charset="-122"/>
                <a:cs typeface="宋体" panose="02010600030101010101" pitchFamily="2" charset="-122"/>
              </a:rPr>
              <a:t>标题</a:t>
            </a:r>
            <a:endParaRPr lang="en-US" altLang="zh-CN" sz="2135" dirty="0">
              <a:solidFill>
                <a:srgbClr val="FFFFFF"/>
              </a:solidFill>
              <a:latin typeface="微软雅黑" panose="020B0503020204020204" pitchFamily="34" charset="-122"/>
              <a:ea typeface="微软雅黑" panose="020B0503020204020204" pitchFamily="34" charset="-122"/>
              <a:cs typeface="宋体" panose="02010600030101010101" pitchFamily="2" charset="-122"/>
            </a:endParaRPr>
          </a:p>
          <a:p>
            <a:pPr algn="ctr" defTabSz="1218565" fontAlgn="base">
              <a:spcBef>
                <a:spcPct val="0"/>
              </a:spcBef>
              <a:spcAft>
                <a:spcPct val="0"/>
              </a:spcAft>
              <a:defRPr/>
            </a:pPr>
            <a:r>
              <a:rPr lang="zh-CN" altLang="en-US" sz="2135" dirty="0">
                <a:solidFill>
                  <a:srgbClr val="FFFFFF"/>
                </a:solidFill>
                <a:latin typeface="微软雅黑" panose="020B0503020204020204" pitchFamily="34" charset="-122"/>
                <a:ea typeface="微软雅黑" panose="020B0503020204020204" pitchFamily="34" charset="-122"/>
                <a:cs typeface="宋体" panose="02010600030101010101" pitchFamily="2" charset="-122"/>
              </a:rPr>
              <a:t>文字</a:t>
            </a:r>
            <a:endParaRPr lang="zh-CN" altLang="zh-CN" sz="2135" dirty="0">
              <a:solidFill>
                <a:srgbClr val="FFFFFF"/>
              </a:solidFill>
              <a:latin typeface="微软雅黑" panose="020B0503020204020204" pitchFamily="34" charset="-122"/>
              <a:ea typeface="微软雅黑" panose="020B0503020204020204" pitchFamily="34" charset="-122"/>
              <a:cs typeface="宋体" panose="02010600030101010101" pitchFamily="2" charset="-122"/>
            </a:endParaRPr>
          </a:p>
        </p:txBody>
      </p:sp>
      <p:sp>
        <p:nvSpPr>
          <p:cNvPr id="3" name="椭圆 2"/>
          <p:cNvSpPr/>
          <p:nvPr/>
        </p:nvSpPr>
        <p:spPr>
          <a:xfrm>
            <a:off x="466652" y="2013585"/>
            <a:ext cx="650653" cy="650653"/>
          </a:xfrm>
          <a:prstGeom prst="ellipse">
            <a:avLst/>
          </a:prstGeom>
          <a:solidFill>
            <a:schemeClr val="accent1"/>
          </a:solidFill>
          <a:ln w="25400">
            <a:noFill/>
          </a:ln>
          <a:effectLst>
            <a:outerShdw blurRad="381000" dist="254000" dir="2700000" algn="tl" rotWithShape="0">
              <a:prstClr val="black">
                <a:alpha val="60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p>
            <a:pPr algn="ctr"/>
            <a:r>
              <a:rPr lang="en-US" altLang="zh-CN" b="1" dirty="0"/>
              <a:t>01</a:t>
            </a:r>
            <a:endParaRPr lang="en-US" altLang="zh-CN" b="1" dirty="0"/>
          </a:p>
        </p:txBody>
      </p:sp>
      <p:sp>
        <p:nvSpPr>
          <p:cNvPr id="7" name="椭圆 6"/>
          <p:cNvSpPr/>
          <p:nvPr/>
        </p:nvSpPr>
        <p:spPr>
          <a:xfrm>
            <a:off x="466423" y="3249450"/>
            <a:ext cx="650653" cy="650653"/>
          </a:xfrm>
          <a:prstGeom prst="ellipse">
            <a:avLst/>
          </a:prstGeom>
          <a:solidFill>
            <a:schemeClr val="accent2"/>
          </a:solidFill>
          <a:ln w="25400">
            <a:noFill/>
          </a:ln>
          <a:effectLst>
            <a:outerShdw blurRad="381000" dist="254000" dir="2700000" algn="tl" rotWithShape="0">
              <a:prstClr val="black">
                <a:alpha val="60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p>
            <a:pPr algn="ctr"/>
            <a:r>
              <a:rPr lang="en-US" altLang="zh-CN" dirty="0"/>
              <a:t>02</a:t>
            </a:r>
            <a:endParaRPr lang="en-US" altLang="zh-CN" sz="1600" dirty="0"/>
          </a:p>
        </p:txBody>
      </p:sp>
      <p:sp>
        <p:nvSpPr>
          <p:cNvPr id="100" name="文本框 99"/>
          <p:cNvSpPr txBox="1"/>
          <p:nvPr/>
        </p:nvSpPr>
        <p:spPr>
          <a:xfrm>
            <a:off x="1562100" y="3193415"/>
            <a:ext cx="5720715" cy="706755"/>
          </a:xfrm>
          <a:prstGeom prst="rect">
            <a:avLst/>
          </a:prstGeom>
          <a:noFill/>
          <a:ln w="9525">
            <a:noFill/>
          </a:ln>
        </p:spPr>
        <p:txBody>
          <a:bodyPr wrap="square">
            <a:spAutoFit/>
          </a:bodyPr>
          <a:p>
            <a:pPr indent="0"/>
            <a:r>
              <a:rPr lang="zh-CN" sz="2000" b="0"/>
              <a:t>每天下午下班时把各自办公室垃圾袋放置在厕所间垃圾桶内，保洁阿姨负责清理。</a:t>
            </a:r>
            <a:endParaRPr lang="zh-CN" sz="2000" b="0"/>
          </a:p>
        </p:txBody>
      </p:sp>
      <p:sp>
        <p:nvSpPr>
          <p:cNvPr id="9" name="文本框 8"/>
          <p:cNvSpPr txBox="1"/>
          <p:nvPr/>
        </p:nvSpPr>
        <p:spPr>
          <a:xfrm>
            <a:off x="1562100" y="4549775"/>
            <a:ext cx="5847080" cy="706755"/>
          </a:xfrm>
          <a:prstGeom prst="rect">
            <a:avLst/>
          </a:prstGeom>
          <a:noFill/>
          <a:ln w="9525">
            <a:noFill/>
          </a:ln>
        </p:spPr>
        <p:txBody>
          <a:bodyPr wrap="square">
            <a:spAutoFit/>
          </a:bodyPr>
          <a:p>
            <a:pPr indent="0"/>
            <a:r>
              <a:rPr lang="zh-CN" sz="2000" b="0">
                <a:latin typeface="微软雅黑" panose="020B0503020204020204" pitchFamily="34" charset="-122"/>
                <a:ea typeface="微软雅黑" panose="020B0503020204020204" pitchFamily="34" charset="-122"/>
              </a:rPr>
              <a:t>公共区域禁止放置体量大的垃圾，体量大的垃圾须直接送大楼外垃圾桶。</a:t>
            </a:r>
            <a:endParaRPr lang="zh-CN" sz="2000" b="0"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  <p:sp>
        <p:nvSpPr>
          <p:cNvPr id="4" name="文本框 3"/>
          <p:cNvSpPr txBox="1"/>
          <p:nvPr/>
        </p:nvSpPr>
        <p:spPr>
          <a:xfrm>
            <a:off x="1562100" y="2019300"/>
            <a:ext cx="5524500" cy="645160"/>
          </a:xfrm>
          <a:prstGeom prst="rect">
            <a:avLst/>
          </a:prstGeom>
          <a:noFill/>
        </p:spPr>
        <p:txBody>
          <a:bodyPr wrap="square" rtlCol="0">
            <a:spAutoFit/>
          </a:bodyPr>
          <a:p>
            <a:r>
              <a:rPr lang="zh-CN" altLang="en-US"/>
              <a:t>各办公室配备垃圾桶，及时处理垃圾，自觉保持良好的办公环境。</a:t>
            </a:r>
            <a:endParaRPr lang="zh-CN" altLang="en-US"/>
          </a:p>
        </p:txBody>
      </p:sp>
      <p:sp>
        <p:nvSpPr>
          <p:cNvPr id="5" name="椭圆 4"/>
          <p:cNvSpPr/>
          <p:nvPr/>
        </p:nvSpPr>
        <p:spPr>
          <a:xfrm>
            <a:off x="466652" y="4577715"/>
            <a:ext cx="650653" cy="650653"/>
          </a:xfrm>
          <a:prstGeom prst="ellipse">
            <a:avLst/>
          </a:prstGeom>
          <a:solidFill>
            <a:schemeClr val="accent1"/>
          </a:solidFill>
          <a:ln w="25400">
            <a:noFill/>
          </a:ln>
          <a:effectLst>
            <a:outerShdw blurRad="381000" dist="254000" dir="2700000" algn="tl" rotWithShape="0">
              <a:prstClr val="black">
                <a:alpha val="60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p>
            <a:pPr algn="ctr"/>
            <a:r>
              <a:rPr lang="en-US" altLang="zh-CN" b="1" dirty="0"/>
              <a:t>03</a:t>
            </a:r>
            <a:endParaRPr lang="en-US" altLang="zh-CN" b="1" dirty="0"/>
          </a:p>
        </p:txBody>
      </p:sp>
      <p:pic>
        <p:nvPicPr>
          <p:cNvPr id="11" name="图片 10"/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7921625" y="1449070"/>
            <a:ext cx="3308985" cy="4806315"/>
          </a:xfrm>
          <a:prstGeom prst="ellipse">
            <a:avLst/>
          </a:prstGeom>
        </p:spPr>
      </p:pic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slow" p14:dur="2000">
        <p:checker/>
      </p:transition>
    </mc:Choice>
    <mc:Fallback>
      <p:transition spd="slow">
        <p:checker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53" presetClass="entr" presetSubtype="16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" dur="500" fill="hold"/>
                                        <p:tgtEl>
                                          <p:spTgt spid="37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" dur="500" fill="hold"/>
                                        <p:tgtEl>
                                          <p:spTgt spid="37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9" dur="500"/>
                                        <p:tgtEl>
                                          <p:spTgt spid="3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0" fill="hold">
                            <p:stCondLst>
                              <p:cond delay="500"/>
                            </p:stCondLst>
                            <p:childTnLst>
                              <p:par>
                                <p:cTn id="11" presetID="10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3" dur="500"/>
                                        <p:tgtEl>
                                          <p:spTgt spid="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4" fill="hold">
                            <p:stCondLst>
                              <p:cond delay="1000"/>
                            </p:stCondLst>
                            <p:childTnLst>
                              <p:par>
                                <p:cTn id="15" presetID="10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7" dur="500"/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8" fill="hold">
                            <p:stCondLst>
                              <p:cond delay="1500"/>
                            </p:stCondLst>
                            <p:childTnLst>
                              <p:par>
                                <p:cTn id="19" presetID="10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1" dur="5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2" fill="hold">
                      <p:stCondLst>
                        <p:cond delay="indefinite"/>
                      </p:stCondLst>
                      <p:childTnLst>
                        <p:par>
                          <p:cTn id="23" fill="hold">
                            <p:stCondLst>
                              <p:cond delay="0"/>
                            </p:stCondLst>
                            <p:childTnLst>
                              <p:par>
                                <p:cTn id="24" presetID="5" presetClass="entr" presetSubtype="1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5" dur="10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checkerboard(across)">
                                      <p:cBhvr>
                                        <p:cTn id="26" dur="10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7" presetID="5" presetClass="entr" presetSubtype="1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8" dur="10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checkerboard(across)">
                                      <p:cBhvr>
                                        <p:cTn id="29" dur="1000"/>
                                        <p:tgtEl>
                                          <p:spTgt spid="10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30" presetID="5" presetClass="entr" presetSubtype="1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1" dur="10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checkerboard(across)">
                                      <p:cBhvr>
                                        <p:cTn id="32" dur="1000"/>
                                        <p:tgtEl>
                                          <p:spTgt spid="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7" grpId="0"/>
      <p:bldP spid="3" grpId="0" bldLvl="0" animBg="1"/>
      <p:bldP spid="7" grpId="0" bldLvl="0" animBg="1"/>
      <p:bldP spid="5" grpId="0" bldLvl="0" animBg="1"/>
      <p:bldP spid="4" grpId="0"/>
      <p:bldP spid="100" grpId="0"/>
      <p:bldP spid="9" grpId="0"/>
    </p:bldLst>
  </p:timing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标题 7"/>
          <p:cNvSpPr>
            <a:spLocks noGrp="1"/>
          </p:cNvSpPr>
          <p:nvPr>
            <p:ph type="title"/>
          </p:nvPr>
        </p:nvSpPr>
        <p:spPr>
          <a:xfrm>
            <a:off x="714890" y="376326"/>
            <a:ext cx="10515600" cy="576984"/>
          </a:xfrm>
        </p:spPr>
        <p:txBody>
          <a:bodyPr>
            <a:normAutofit/>
          </a:bodyPr>
          <a:lstStyle/>
          <a:p>
            <a:r>
              <a:rPr lang="zh-CN" altLang="en-US" dirty="0">
                <a:solidFill>
                  <a:srgbClr val="FFFFFF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其他管理</a:t>
            </a:r>
            <a:endParaRPr lang="zh-CN" altLang="en-US" dirty="0">
              <a:solidFill>
                <a:srgbClr val="FFFFFF"/>
              </a:solidFill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  <p:sp>
        <p:nvSpPr>
          <p:cNvPr id="37" name="TextBox 19"/>
          <p:cNvSpPr txBox="1">
            <a:spLocks noChangeArrowheads="1"/>
          </p:cNvSpPr>
          <p:nvPr/>
        </p:nvSpPr>
        <p:spPr bwMode="auto">
          <a:xfrm>
            <a:off x="5244379" y="3461618"/>
            <a:ext cx="1235816" cy="782071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124395" tIns="62197" rIns="124395" bIns="62197" numCol="1" anchor="t" anchorCtr="0" compatLnSpc="1">
            <a:spAutoFit/>
          </a:bodyPr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 defTabSz="1218565" fontAlgn="base">
              <a:spcBef>
                <a:spcPct val="0"/>
              </a:spcBef>
              <a:spcAft>
                <a:spcPct val="0"/>
              </a:spcAft>
              <a:defRPr/>
            </a:pPr>
            <a:r>
              <a:rPr lang="zh-CN" altLang="en-US" sz="2135" dirty="0">
                <a:solidFill>
                  <a:srgbClr val="FFFFFF"/>
                </a:solidFill>
                <a:latin typeface="微软雅黑" panose="020B0503020204020204" pitchFamily="34" charset="-122"/>
                <a:ea typeface="微软雅黑" panose="020B0503020204020204" pitchFamily="34" charset="-122"/>
                <a:cs typeface="宋体" panose="02010600030101010101" pitchFamily="2" charset="-122"/>
              </a:rPr>
              <a:t>标题</a:t>
            </a:r>
            <a:endParaRPr lang="en-US" altLang="zh-CN" sz="2135" dirty="0">
              <a:solidFill>
                <a:srgbClr val="FFFFFF"/>
              </a:solidFill>
              <a:latin typeface="微软雅黑" panose="020B0503020204020204" pitchFamily="34" charset="-122"/>
              <a:ea typeface="微软雅黑" panose="020B0503020204020204" pitchFamily="34" charset="-122"/>
              <a:cs typeface="宋体" panose="02010600030101010101" pitchFamily="2" charset="-122"/>
            </a:endParaRPr>
          </a:p>
          <a:p>
            <a:pPr algn="ctr" defTabSz="1218565" fontAlgn="base">
              <a:spcBef>
                <a:spcPct val="0"/>
              </a:spcBef>
              <a:spcAft>
                <a:spcPct val="0"/>
              </a:spcAft>
              <a:defRPr/>
            </a:pPr>
            <a:r>
              <a:rPr lang="zh-CN" altLang="en-US" sz="2135" dirty="0">
                <a:solidFill>
                  <a:srgbClr val="FFFFFF"/>
                </a:solidFill>
                <a:latin typeface="微软雅黑" panose="020B0503020204020204" pitchFamily="34" charset="-122"/>
                <a:ea typeface="微软雅黑" panose="020B0503020204020204" pitchFamily="34" charset="-122"/>
                <a:cs typeface="宋体" panose="02010600030101010101" pitchFamily="2" charset="-122"/>
              </a:rPr>
              <a:t>文字</a:t>
            </a:r>
            <a:endParaRPr lang="zh-CN" altLang="zh-CN" sz="2135" dirty="0">
              <a:solidFill>
                <a:srgbClr val="FFFFFF"/>
              </a:solidFill>
              <a:latin typeface="微软雅黑" panose="020B0503020204020204" pitchFamily="34" charset="-122"/>
              <a:ea typeface="微软雅黑" panose="020B0503020204020204" pitchFamily="34" charset="-122"/>
              <a:cs typeface="宋体" panose="02010600030101010101" pitchFamily="2" charset="-122"/>
            </a:endParaRPr>
          </a:p>
        </p:txBody>
      </p:sp>
      <p:sp>
        <p:nvSpPr>
          <p:cNvPr id="3" name="椭圆 2"/>
          <p:cNvSpPr/>
          <p:nvPr/>
        </p:nvSpPr>
        <p:spPr>
          <a:xfrm>
            <a:off x="466652" y="2013585"/>
            <a:ext cx="650653" cy="650653"/>
          </a:xfrm>
          <a:prstGeom prst="ellipse">
            <a:avLst/>
          </a:prstGeom>
          <a:solidFill>
            <a:schemeClr val="accent1"/>
          </a:solidFill>
          <a:ln w="25400">
            <a:noFill/>
          </a:ln>
          <a:effectLst>
            <a:outerShdw blurRad="381000" dist="254000" dir="2700000" algn="tl" rotWithShape="0">
              <a:prstClr val="black">
                <a:alpha val="60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p>
            <a:pPr algn="ctr"/>
            <a:r>
              <a:rPr lang="en-US" altLang="zh-CN" b="1" dirty="0"/>
              <a:t>01</a:t>
            </a:r>
            <a:endParaRPr lang="en-US" altLang="zh-CN" b="1" dirty="0"/>
          </a:p>
        </p:txBody>
      </p:sp>
      <p:sp>
        <p:nvSpPr>
          <p:cNvPr id="7" name="椭圆 6"/>
          <p:cNvSpPr/>
          <p:nvPr/>
        </p:nvSpPr>
        <p:spPr>
          <a:xfrm>
            <a:off x="466423" y="3249450"/>
            <a:ext cx="650653" cy="650653"/>
          </a:xfrm>
          <a:prstGeom prst="ellipse">
            <a:avLst/>
          </a:prstGeom>
          <a:solidFill>
            <a:schemeClr val="accent2"/>
          </a:solidFill>
          <a:ln w="25400">
            <a:noFill/>
          </a:ln>
          <a:effectLst>
            <a:outerShdw blurRad="381000" dist="254000" dir="2700000" algn="tl" rotWithShape="0">
              <a:prstClr val="black">
                <a:alpha val="60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p>
            <a:pPr algn="ctr"/>
            <a:r>
              <a:rPr lang="en-US" altLang="zh-CN" dirty="0"/>
              <a:t>02</a:t>
            </a:r>
            <a:endParaRPr lang="en-US" altLang="zh-CN" sz="1600" dirty="0"/>
          </a:p>
        </p:txBody>
      </p:sp>
      <p:sp>
        <p:nvSpPr>
          <p:cNvPr id="100" name="文本框 99"/>
          <p:cNvSpPr txBox="1"/>
          <p:nvPr/>
        </p:nvSpPr>
        <p:spPr>
          <a:xfrm>
            <a:off x="1562100" y="3375660"/>
            <a:ext cx="9214485" cy="398780"/>
          </a:xfrm>
          <a:prstGeom prst="rect">
            <a:avLst/>
          </a:prstGeom>
          <a:noFill/>
          <a:ln w="9525">
            <a:noFill/>
          </a:ln>
        </p:spPr>
        <p:txBody>
          <a:bodyPr wrap="square">
            <a:spAutoFit/>
          </a:bodyPr>
          <a:p>
            <a:pPr indent="0"/>
            <a:r>
              <a:rPr lang="zh-CN" sz="2000" b="0"/>
              <a:t>各部门人员下班前应检查各自办公部位的照明、水阀、门禁系统是否关闭；</a:t>
            </a:r>
            <a:endParaRPr lang="zh-CN" sz="2000" b="0"/>
          </a:p>
        </p:txBody>
      </p:sp>
      <p:sp>
        <p:nvSpPr>
          <p:cNvPr id="9" name="文本框 8"/>
          <p:cNvSpPr txBox="1"/>
          <p:nvPr/>
        </p:nvSpPr>
        <p:spPr>
          <a:xfrm>
            <a:off x="1562100" y="4704080"/>
            <a:ext cx="9079230" cy="398780"/>
          </a:xfrm>
          <a:prstGeom prst="rect">
            <a:avLst/>
          </a:prstGeom>
          <a:noFill/>
          <a:ln w="9525">
            <a:noFill/>
          </a:ln>
        </p:spPr>
        <p:txBody>
          <a:bodyPr wrap="square">
            <a:spAutoFit/>
          </a:bodyPr>
          <a:p>
            <a:pPr indent="0"/>
            <a:r>
              <a:rPr lang="zh-CN" sz="2000" b="0">
                <a:latin typeface="微软雅黑" panose="020B0503020204020204" pitchFamily="34" charset="-122"/>
                <a:ea typeface="微软雅黑" panose="020B0503020204020204" pitchFamily="34" charset="-122"/>
              </a:rPr>
              <a:t>夏季空调温度设置不得低于20度，冬天不得高于26度，使用空调期间不得开窗。</a:t>
            </a:r>
            <a:endParaRPr lang="zh-CN" sz="2000" b="0"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  <p:sp>
        <p:nvSpPr>
          <p:cNvPr id="4" name="文本框 3"/>
          <p:cNvSpPr txBox="1"/>
          <p:nvPr/>
        </p:nvSpPr>
        <p:spPr>
          <a:xfrm>
            <a:off x="1562100" y="2019300"/>
            <a:ext cx="5524500" cy="368300"/>
          </a:xfrm>
          <a:prstGeom prst="rect">
            <a:avLst/>
          </a:prstGeom>
          <a:noFill/>
        </p:spPr>
        <p:txBody>
          <a:bodyPr wrap="square" rtlCol="0">
            <a:spAutoFit/>
          </a:bodyPr>
          <a:p>
            <a:r>
              <a:rPr lang="zh-CN" altLang="en-US"/>
              <a:t>各部门、仓库等钥匙由行政部统一管理；</a:t>
            </a:r>
            <a:endParaRPr lang="zh-CN" altLang="en-US"/>
          </a:p>
        </p:txBody>
      </p:sp>
      <p:sp>
        <p:nvSpPr>
          <p:cNvPr id="5" name="椭圆 4"/>
          <p:cNvSpPr/>
          <p:nvPr/>
        </p:nvSpPr>
        <p:spPr>
          <a:xfrm>
            <a:off x="466652" y="4577715"/>
            <a:ext cx="650653" cy="650653"/>
          </a:xfrm>
          <a:prstGeom prst="ellipse">
            <a:avLst/>
          </a:prstGeom>
          <a:solidFill>
            <a:schemeClr val="accent1"/>
          </a:solidFill>
          <a:ln w="25400">
            <a:noFill/>
          </a:ln>
          <a:effectLst>
            <a:outerShdw blurRad="381000" dist="254000" dir="2700000" algn="tl" rotWithShape="0">
              <a:prstClr val="black">
                <a:alpha val="60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p>
            <a:pPr algn="ctr"/>
            <a:r>
              <a:rPr lang="en-US" altLang="zh-CN" b="1" dirty="0"/>
              <a:t>03</a:t>
            </a:r>
            <a:endParaRPr lang="en-US" altLang="zh-CN" b="1" dirty="0"/>
          </a:p>
        </p:txBody>
      </p: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slow" p14:dur="2000">
        <p:checker/>
      </p:transition>
    </mc:Choice>
    <mc:Fallback>
      <p:transition spd="slow">
        <p:checker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53" presetClass="entr" presetSubtype="16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" dur="500" fill="hold"/>
                                        <p:tgtEl>
                                          <p:spTgt spid="37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" dur="500" fill="hold"/>
                                        <p:tgtEl>
                                          <p:spTgt spid="37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9" dur="500"/>
                                        <p:tgtEl>
                                          <p:spTgt spid="3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0" fill="hold">
                            <p:stCondLst>
                              <p:cond delay="500"/>
                            </p:stCondLst>
                            <p:childTnLst>
                              <p:par>
                                <p:cTn id="11" presetID="10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3" dur="500"/>
                                        <p:tgtEl>
                                          <p:spTgt spid="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4" fill="hold">
                            <p:stCondLst>
                              <p:cond delay="1000"/>
                            </p:stCondLst>
                            <p:childTnLst>
                              <p:par>
                                <p:cTn id="15" presetID="10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7" dur="500"/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8" fill="hold">
                            <p:stCondLst>
                              <p:cond delay="1500"/>
                            </p:stCondLst>
                            <p:childTnLst>
                              <p:par>
                                <p:cTn id="19" presetID="10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1" dur="5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2" fill="hold">
                      <p:stCondLst>
                        <p:cond delay="indefinite"/>
                      </p:stCondLst>
                      <p:childTnLst>
                        <p:par>
                          <p:cTn id="23" fill="hold">
                            <p:stCondLst>
                              <p:cond delay="0"/>
                            </p:stCondLst>
                            <p:childTnLst>
                              <p:par>
                                <p:cTn id="24" presetID="4" presetClass="entr" presetSubtype="16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ox(in)">
                                      <p:cBhvr>
                                        <p:cTn id="26" dur="20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7" presetID="4" presetClass="entr" presetSubtype="16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ox(in)">
                                      <p:cBhvr>
                                        <p:cTn id="29" dur="2000"/>
                                        <p:tgtEl>
                                          <p:spTgt spid="10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30" presetID="4" presetClass="entr" presetSubtype="16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ox(in)">
                                      <p:cBhvr>
                                        <p:cTn id="32" dur="2000"/>
                                        <p:tgtEl>
                                          <p:spTgt spid="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7" grpId="0"/>
      <p:bldP spid="3" grpId="0" bldLvl="0" animBg="1"/>
      <p:bldP spid="7" grpId="0" bldLvl="0" animBg="1"/>
      <p:bldP spid="5" grpId="0" bldLvl="0" animBg="1"/>
      <p:bldP spid="4" grpId="0"/>
      <p:bldP spid="100" grpId="0"/>
      <p:bldP spid="9" grpId="0"/>
    </p:bldLst>
  </p:timing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标题 7"/>
          <p:cNvSpPr>
            <a:spLocks noGrp="1"/>
          </p:cNvSpPr>
          <p:nvPr>
            <p:ph type="title"/>
          </p:nvPr>
        </p:nvSpPr>
        <p:spPr>
          <a:xfrm>
            <a:off x="838080" y="360451"/>
            <a:ext cx="10515600" cy="576984"/>
          </a:xfrm>
        </p:spPr>
        <p:txBody>
          <a:bodyPr>
            <a:normAutofit/>
          </a:bodyPr>
          <a:lstStyle/>
          <a:p>
            <a:r>
              <a:rPr lang="zh-CN" altLang="en-US" dirty="0">
                <a:solidFill>
                  <a:srgbClr val="FFFFFF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国旗、司旗维护规定</a:t>
            </a:r>
            <a:r>
              <a:rPr lang="zh-CN" altLang="en-US" dirty="0">
                <a:solidFill>
                  <a:schemeClr val="accent1"/>
                </a:solidFill>
                <a:effectLst>
                  <a:outerShdw blurRad="38100" dist="25400" dir="5400000" algn="ctr" rotWithShape="0">
                    <a:srgbClr val="6E747A">
                      <a:alpha val="43000"/>
                    </a:srgbClr>
                  </a:outerShdw>
                </a:effectLst>
                <a:latin typeface="微软雅黑" panose="020B0503020204020204" pitchFamily="34" charset="-122"/>
                <a:ea typeface="微软雅黑" panose="020B0503020204020204" pitchFamily="34" charset="-122"/>
              </a:rPr>
              <a:t>（待后期实施）</a:t>
            </a:r>
            <a:endParaRPr lang="zh-CN" altLang="en-US" dirty="0">
              <a:solidFill>
                <a:schemeClr val="accent1"/>
              </a:solidFill>
              <a:effectLst>
                <a:outerShdw blurRad="38100" dist="25400" dir="5400000" algn="ctr" rotWithShape="0">
                  <a:srgbClr val="6E747A">
                    <a:alpha val="43000"/>
                  </a:srgbClr>
                </a:outerShdw>
              </a:effectLst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  <p:sp>
        <p:nvSpPr>
          <p:cNvPr id="3" name="椭圆 2"/>
          <p:cNvSpPr/>
          <p:nvPr/>
        </p:nvSpPr>
        <p:spPr>
          <a:xfrm>
            <a:off x="587302" y="1558925"/>
            <a:ext cx="650653" cy="650653"/>
          </a:xfrm>
          <a:prstGeom prst="ellipse">
            <a:avLst/>
          </a:prstGeom>
          <a:solidFill>
            <a:schemeClr val="accent1"/>
          </a:solidFill>
          <a:ln w="25400">
            <a:noFill/>
          </a:ln>
          <a:effectLst>
            <a:outerShdw blurRad="381000" dist="254000" dir="2700000" algn="tl" rotWithShape="0">
              <a:prstClr val="black">
                <a:alpha val="60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altLang="zh-CN" b="1" dirty="0"/>
              <a:t>01</a:t>
            </a:r>
            <a:endParaRPr lang="en-US" altLang="zh-CN" b="1" dirty="0"/>
          </a:p>
        </p:txBody>
      </p:sp>
      <p:sp>
        <p:nvSpPr>
          <p:cNvPr id="4" name="椭圆 3"/>
          <p:cNvSpPr/>
          <p:nvPr/>
        </p:nvSpPr>
        <p:spPr>
          <a:xfrm>
            <a:off x="516588" y="3358670"/>
            <a:ext cx="650653" cy="650653"/>
          </a:xfrm>
          <a:prstGeom prst="ellipse">
            <a:avLst/>
          </a:prstGeom>
          <a:solidFill>
            <a:schemeClr val="accent2"/>
          </a:solidFill>
          <a:ln w="25400">
            <a:noFill/>
          </a:ln>
          <a:effectLst>
            <a:outerShdw blurRad="381000" dist="254000" dir="2700000" algn="tl" rotWithShape="0">
              <a:prstClr val="black">
                <a:alpha val="60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altLang="zh-CN" dirty="0"/>
              <a:t>02</a:t>
            </a:r>
            <a:endParaRPr lang="en-US" altLang="zh-CN" sz="1600" dirty="0"/>
          </a:p>
        </p:txBody>
      </p:sp>
      <p:sp>
        <p:nvSpPr>
          <p:cNvPr id="5" name="椭圆 4"/>
          <p:cNvSpPr/>
          <p:nvPr/>
        </p:nvSpPr>
        <p:spPr>
          <a:xfrm>
            <a:off x="516588" y="5299075"/>
            <a:ext cx="650653" cy="650653"/>
          </a:xfrm>
          <a:prstGeom prst="ellipse">
            <a:avLst/>
          </a:prstGeom>
          <a:solidFill>
            <a:schemeClr val="accent3"/>
          </a:solidFill>
          <a:ln w="25400">
            <a:noFill/>
          </a:ln>
          <a:effectLst>
            <a:outerShdw blurRad="381000" dist="254000" dir="2700000" algn="tl" rotWithShape="0">
              <a:prstClr val="black">
                <a:alpha val="60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altLang="zh-CN" dirty="0"/>
              <a:t>03</a:t>
            </a:r>
            <a:endParaRPr lang="en-US" altLang="zh-CN" dirty="0"/>
          </a:p>
        </p:txBody>
      </p:sp>
      <p:sp>
        <p:nvSpPr>
          <p:cNvPr id="6" name="文本框 5"/>
          <p:cNvSpPr txBox="1"/>
          <p:nvPr/>
        </p:nvSpPr>
        <p:spPr>
          <a:xfrm>
            <a:off x="1583704" y="1589507"/>
            <a:ext cx="10227932" cy="70675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zh-CN" altLang="zh-CN" sz="2000" dirty="0"/>
              <a:t>当风力六级以下和雨雪天气时，在下班后要将旗帜降下，等天气好转后将旗帜升起</a:t>
            </a:r>
            <a:r>
              <a:rPr lang="zh-CN" altLang="en-US" sz="2000" dirty="0"/>
              <a:t>，</a:t>
            </a:r>
            <a:r>
              <a:rPr lang="zh-CN" altLang="zh-CN" sz="2000" dirty="0"/>
              <a:t>六级及以上风力、大雨、大雪等恶劣天气应将旗帜降下，天气稍有好转及时升旗</a:t>
            </a:r>
            <a:r>
              <a:rPr lang="zh-CN" altLang="en-US" sz="2000" dirty="0"/>
              <a:t>。</a:t>
            </a:r>
            <a:endParaRPr lang="zh-CN" altLang="en-US" sz="2000" dirty="0">
              <a:latin typeface="微软雅黑" panose="020B0503020204020204" pitchFamily="34" charset="-122"/>
              <a:ea typeface="微软雅黑" panose="020B0503020204020204" pitchFamily="34" charset="-122"/>
              <a:cs typeface="微软雅黑" panose="020B0503020204020204" pitchFamily="34" charset="-122"/>
            </a:endParaRPr>
          </a:p>
        </p:txBody>
      </p:sp>
      <p:sp>
        <p:nvSpPr>
          <p:cNvPr id="7" name="文本框 6"/>
          <p:cNvSpPr txBox="1"/>
          <p:nvPr/>
        </p:nvSpPr>
        <p:spPr>
          <a:xfrm>
            <a:off x="1150189" y="5425513"/>
            <a:ext cx="9973931" cy="39878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lvl="1"/>
            <a:r>
              <a:rPr lang="zh-CN" altLang="zh-CN" sz="2000" dirty="0"/>
              <a:t>安排专门人员负责维护、升降旗帜。</a:t>
            </a:r>
            <a:endParaRPr lang="zh-CN" altLang="zh-CN" sz="2000" dirty="0">
              <a:latin typeface="微软雅黑" panose="020B0503020204020204" pitchFamily="34" charset="-122"/>
              <a:ea typeface="微软雅黑" panose="020B0503020204020204" pitchFamily="34" charset="-122"/>
              <a:cs typeface="微软雅黑" panose="020B0503020204020204" pitchFamily="34" charset="-122"/>
            </a:endParaRPr>
          </a:p>
        </p:txBody>
      </p:sp>
      <p:sp>
        <p:nvSpPr>
          <p:cNvPr id="11" name="文本框 10"/>
          <p:cNvSpPr txBox="1"/>
          <p:nvPr/>
        </p:nvSpPr>
        <p:spPr>
          <a:xfrm>
            <a:off x="1583704" y="3513357"/>
            <a:ext cx="9539925" cy="101473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zh-CN" altLang="zh-CN" sz="2000" dirty="0"/>
              <a:t>不得升挂破损、污损、褪色或者不合规格的国旗和司旗</a:t>
            </a:r>
            <a:r>
              <a:rPr lang="zh-CN" altLang="en-US" sz="2000" dirty="0"/>
              <a:t>，</a:t>
            </a:r>
            <a:r>
              <a:rPr lang="zh-CN" altLang="zh-CN" sz="2000" dirty="0"/>
              <a:t>平时若旗帜出现异常情况（打结、滑落、破损等）应及时上报，及时维护</a:t>
            </a:r>
            <a:r>
              <a:rPr lang="zh-CN" altLang="en-US" sz="2000" dirty="0"/>
              <a:t>。</a:t>
            </a:r>
            <a:endParaRPr lang="zh-CN" altLang="en-US" sz="2000" dirty="0">
              <a:latin typeface="微软雅黑" panose="020B0503020204020204" pitchFamily="34" charset="-122"/>
              <a:ea typeface="微软雅黑" panose="020B0503020204020204" pitchFamily="34" charset="-122"/>
              <a:cs typeface="微软雅黑" panose="020B0503020204020204" pitchFamily="34" charset="-122"/>
            </a:endParaRPr>
          </a:p>
          <a:p>
            <a:endParaRPr lang="zh-CN" altLang="en-US" sz="2000" dirty="0"/>
          </a:p>
        </p:txBody>
      </p:sp>
      <p:pic>
        <p:nvPicPr>
          <p:cNvPr id="2" name="图片 1" descr="123"/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8001635" y="3900805"/>
            <a:ext cx="3810000" cy="2857500"/>
          </a:xfrm>
          <a:prstGeom prst="rect">
            <a:avLst/>
          </a:prstGeom>
        </p:spPr>
      </p:pic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slow" p14:dur="2000">
        <p:checker/>
      </p:transition>
    </mc:Choice>
    <mc:Fallback>
      <p:transition spd="slow">
        <p:checker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8" fill="hold">
                            <p:stCondLst>
                              <p:cond delay="500"/>
                            </p:stCondLst>
                            <p:childTnLst>
                              <p:par>
                                <p:cTn id="9" presetID="10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1" dur="5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2" fill="hold">
                            <p:stCondLst>
                              <p:cond delay="1000"/>
                            </p:stCondLst>
                            <p:childTnLst>
                              <p:par>
                                <p:cTn id="13" presetID="10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5" dur="5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6" fill="hold">
                      <p:stCondLst>
                        <p:cond delay="indefinite"/>
                      </p:stCondLst>
                      <p:childTnLst>
                        <p:par>
                          <p:cTn id="17" fill="hold">
                            <p:stCondLst>
                              <p:cond delay="0"/>
                            </p:stCondLst>
                            <p:childTnLst>
                              <p:par>
                                <p:cTn id="18" presetID="3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20" dur="10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1" dur="10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2" dur="10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90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23" dur="100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4" presetID="3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26" dur="1000" fill="hold"/>
                                        <p:tgtEl>
                                          <p:spTgt spid="11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7" dur="1000" fill="hold"/>
                                        <p:tgtEl>
                                          <p:spTgt spid="11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8" dur="1000" fill="hold"/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90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29" dur="1000"/>
                                        <p:tgtEl>
                                          <p:spTgt spid="1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30" presetID="3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32" dur="10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3" dur="10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4" dur="10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90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35" dur="1000"/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 bldLvl="0" animBg="1"/>
      <p:bldP spid="4" grpId="0" bldLvl="0" animBg="1"/>
      <p:bldP spid="5" grpId="0" bldLvl="0" animBg="1"/>
      <p:bldP spid="6" grpId="0"/>
      <p:bldP spid="7" grpId="0"/>
      <p:bldP spid="11" grpId="0"/>
    </p:bldLst>
  </p:timing>
</p:sld>
</file>

<file path=ppt/slides/slide2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标题 7"/>
          <p:cNvSpPr>
            <a:spLocks noGrp="1"/>
          </p:cNvSpPr>
          <p:nvPr>
            <p:ph type="title"/>
          </p:nvPr>
        </p:nvSpPr>
        <p:spPr>
          <a:xfrm>
            <a:off x="838080" y="376326"/>
            <a:ext cx="10515600" cy="576984"/>
          </a:xfrm>
        </p:spPr>
        <p:txBody>
          <a:bodyPr>
            <a:normAutofit/>
          </a:bodyPr>
          <a:lstStyle/>
          <a:p>
            <a:r>
              <a:rPr lang="zh-CN" altLang="en-US" dirty="0">
                <a:solidFill>
                  <a:srgbClr val="FFFFFF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展望未来</a:t>
            </a:r>
            <a:endParaRPr lang="zh-CN" altLang="en-US" dirty="0">
              <a:solidFill>
                <a:srgbClr val="FFFFFF"/>
              </a:solidFill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  <p:sp>
        <p:nvSpPr>
          <p:cNvPr id="3" name="直角三角形 2"/>
          <p:cNvSpPr/>
          <p:nvPr>
            <p:custDataLst>
              <p:tags r:id="rId1"/>
            </p:custDataLst>
          </p:nvPr>
        </p:nvSpPr>
        <p:spPr>
          <a:xfrm flipH="1">
            <a:off x="2525485" y="1675564"/>
            <a:ext cx="9666514" cy="5197676"/>
          </a:xfrm>
          <a:prstGeom prst="rtTriangle">
            <a:avLst/>
          </a:prstGeom>
          <a:solidFill>
            <a:schemeClr val="tx2"/>
          </a:solidFill>
          <a:ln>
            <a:noFill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vertOverflow="overflow" horzOverflow="overflow" vert="horz" wrap="square" numCol="1" spcCol="0" rtlCol="0" fromWordArt="0" anchor="ctr" anchorCtr="0" forceAA="0" compatLnSpc="1">
            <a:noAutofit/>
          </a:bodyPr>
          <a:lstStyle/>
          <a:p>
            <a:pPr lvl="0" algn="ctr" fontAlgn="base"/>
            <a:endParaRPr lang="zh-CN" altLang="en-US">
              <a:sym typeface="+mn-ea"/>
            </a:endParaRPr>
          </a:p>
        </p:txBody>
      </p:sp>
      <p:sp>
        <p:nvSpPr>
          <p:cNvPr id="4" name="文本框 22"/>
          <p:cNvSpPr txBox="1"/>
          <p:nvPr>
            <p:custDataLst>
              <p:tags r:id="rId2"/>
            </p:custDataLst>
          </p:nvPr>
        </p:nvSpPr>
        <p:spPr>
          <a:xfrm flipH="1">
            <a:off x="600710" y="1813560"/>
            <a:ext cx="6784975" cy="3692525"/>
          </a:xfrm>
          <a:prstGeom prst="rect">
            <a:avLst/>
          </a:prstGeom>
          <a:noFill/>
          <a:ln w="9525">
            <a:noFill/>
            <a:miter/>
          </a:ln>
          <a:effectLst>
            <a:outerShdw sx="999" sy="999" algn="ctr" rotWithShape="0">
              <a:srgbClr val="000000"/>
            </a:outerShdw>
          </a:effectLst>
        </p:spPr>
        <p:txBody>
          <a:bodyPr wrap="square" rtlCol="0" anchor="t">
            <a:spAutoFit/>
          </a:bodyPr>
          <a:lstStyle/>
          <a:p>
            <a:pPr algn="just"/>
            <a:r>
              <a:rPr lang="zh-CN" altLang="en-US" b="1"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微软雅黑" panose="020B0503020204020204" pitchFamily="34" charset="-122"/>
                <a:ea typeface="微软雅黑" panose="020B0503020204020204" pitchFamily="34" charset="-122"/>
                <a:cs typeface="微软雅黑" panose="020B0503020204020204" pitchFamily="34" charset="-122"/>
                <a:sym typeface="+mn-ea"/>
              </a:rPr>
              <a:t>乘风破浪会有时，直挂云帆济沧海。</a:t>
            </a:r>
            <a:endParaRPr lang="zh-CN" altLang="en-US" b="1"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  <a:latin typeface="微软雅黑" panose="020B0503020204020204" pitchFamily="34" charset="-122"/>
              <a:ea typeface="微软雅黑" panose="020B0503020204020204" pitchFamily="34" charset="-122"/>
              <a:cs typeface="微软雅黑" panose="020B0503020204020204" pitchFamily="34" charset="-122"/>
              <a:sym typeface="+mn-ea"/>
            </a:endParaRPr>
          </a:p>
          <a:p>
            <a:pPr algn="just"/>
            <a:endParaRPr lang="zh-CN" altLang="en-US" b="1">
              <a:solidFill>
                <a:schemeClr val="tx1"/>
              </a:solidFill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  <a:latin typeface="微软雅黑" panose="020B0503020204020204" pitchFamily="34" charset="-122"/>
              <a:ea typeface="微软雅黑" panose="020B0503020204020204" pitchFamily="34" charset="-122"/>
              <a:cs typeface="微软雅黑" panose="020B0503020204020204" pitchFamily="34" charset="-122"/>
            </a:endParaRPr>
          </a:p>
          <a:p>
            <a:pPr algn="just"/>
            <a:r>
              <a:rPr lang="zh-CN" altLang="en-US" b="1"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微软雅黑" panose="020B0503020204020204" pitchFamily="34" charset="-122"/>
                <a:ea typeface="微软雅黑" panose="020B0503020204020204" pitchFamily="34" charset="-122"/>
                <a:cs typeface="微软雅黑" panose="020B0503020204020204" pitchFamily="34" charset="-122"/>
                <a:sym typeface="+mn-ea"/>
              </a:rPr>
              <a:t>东利建设着力打造建筑、装饰、幕墙、市政等核心板块业务，加快好公司三个标准建设，实现</a:t>
            </a:r>
            <a:r>
              <a:rPr lang="en-US" altLang="zh-CN" b="1"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微软雅黑" panose="020B0503020204020204" pitchFamily="34" charset="-122"/>
                <a:ea typeface="微软雅黑" panose="020B0503020204020204" pitchFamily="34" charset="-122"/>
                <a:cs typeface="微软雅黑" panose="020B0503020204020204" pitchFamily="34" charset="-122"/>
                <a:sym typeface="+mn-ea"/>
              </a:rPr>
              <a:t>“</a:t>
            </a:r>
            <a:r>
              <a:rPr lang="zh-CN" altLang="en-US" b="1"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微软雅黑" panose="020B0503020204020204" pitchFamily="34" charset="-122"/>
                <a:ea typeface="微软雅黑" panose="020B0503020204020204" pitchFamily="34" charset="-122"/>
                <a:cs typeface="微软雅黑" panose="020B0503020204020204" pitchFamily="34" charset="-122"/>
                <a:sym typeface="+mn-ea"/>
              </a:rPr>
              <a:t>好产品好服务、高度社会责任感、最佳雇主企业</a:t>
            </a:r>
            <a:r>
              <a:rPr lang="en-US" altLang="zh-CN" b="1"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微软雅黑" panose="020B0503020204020204" pitchFamily="34" charset="-122"/>
                <a:ea typeface="微软雅黑" panose="020B0503020204020204" pitchFamily="34" charset="-122"/>
                <a:cs typeface="微软雅黑" panose="020B0503020204020204" pitchFamily="34" charset="-122"/>
                <a:sym typeface="+mn-ea"/>
              </a:rPr>
              <a:t>”</a:t>
            </a:r>
            <a:r>
              <a:rPr lang="zh-CN" altLang="en-US" b="1"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微软雅黑" panose="020B0503020204020204" pitchFamily="34" charset="-122"/>
                <a:ea typeface="微软雅黑" panose="020B0503020204020204" pitchFamily="34" charset="-122"/>
                <a:cs typeface="微软雅黑" panose="020B0503020204020204" pitchFamily="34" charset="-122"/>
                <a:sym typeface="+mn-ea"/>
              </a:rPr>
              <a:t>目标。</a:t>
            </a:r>
            <a:endParaRPr lang="zh-CN" altLang="en-US" b="1"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  <a:latin typeface="微软雅黑" panose="020B0503020204020204" pitchFamily="34" charset="-122"/>
              <a:ea typeface="微软雅黑" panose="020B0503020204020204" pitchFamily="34" charset="-122"/>
              <a:cs typeface="微软雅黑" panose="020B0503020204020204" pitchFamily="34" charset="-122"/>
              <a:sym typeface="+mn-ea"/>
            </a:endParaRPr>
          </a:p>
          <a:p>
            <a:pPr algn="just"/>
            <a:endParaRPr lang="zh-CN" altLang="en-US" b="1">
              <a:solidFill>
                <a:schemeClr val="tx1"/>
              </a:solidFill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  <a:latin typeface="微软雅黑" panose="020B0503020204020204" pitchFamily="34" charset="-122"/>
              <a:ea typeface="微软雅黑" panose="020B0503020204020204" pitchFamily="34" charset="-122"/>
              <a:cs typeface="微软雅黑" panose="020B0503020204020204" pitchFamily="34" charset="-122"/>
            </a:endParaRPr>
          </a:p>
          <a:p>
            <a:pPr algn="just"/>
            <a:r>
              <a:rPr lang="zh-CN" altLang="en-US" b="1"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微软雅黑" panose="020B0503020204020204" pitchFamily="34" charset="-122"/>
                <a:ea typeface="微软雅黑" panose="020B0503020204020204" pitchFamily="34" charset="-122"/>
                <a:cs typeface="微软雅黑" panose="020B0503020204020204" pitchFamily="34" charset="-122"/>
                <a:sym typeface="+mn-ea"/>
              </a:rPr>
              <a:t>在时间的洗礼中，东利建设已沉淀下一座座丰碑，未来东利建设将秉承</a:t>
            </a:r>
            <a:r>
              <a:rPr lang="en-US" altLang="zh-CN" b="1"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微软雅黑" panose="020B0503020204020204" pitchFamily="34" charset="-122"/>
                <a:ea typeface="微软雅黑" panose="020B0503020204020204" pitchFamily="34" charset="-122"/>
                <a:cs typeface="微软雅黑" panose="020B0503020204020204" pitchFamily="34" charset="-122"/>
                <a:sym typeface="+mn-ea"/>
              </a:rPr>
              <a:t>“</a:t>
            </a:r>
            <a:r>
              <a:rPr lang="zh-CN" altLang="en-US" b="1"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微软雅黑" panose="020B0503020204020204" pitchFamily="34" charset="-122"/>
                <a:ea typeface="微软雅黑" panose="020B0503020204020204" pitchFamily="34" charset="-122"/>
                <a:cs typeface="微软雅黑" panose="020B0503020204020204" pitchFamily="34" charset="-122"/>
                <a:sym typeface="+mn-ea"/>
              </a:rPr>
              <a:t>诚信务实、共创共赢</a:t>
            </a:r>
            <a:r>
              <a:rPr lang="en-US" altLang="zh-CN" b="1"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微软雅黑" panose="020B0503020204020204" pitchFamily="34" charset="-122"/>
                <a:ea typeface="微软雅黑" panose="020B0503020204020204" pitchFamily="34" charset="-122"/>
                <a:cs typeface="微软雅黑" panose="020B0503020204020204" pitchFamily="34" charset="-122"/>
                <a:sym typeface="+mn-ea"/>
              </a:rPr>
              <a:t>”</a:t>
            </a:r>
            <a:r>
              <a:rPr lang="zh-CN" altLang="en-US" b="1"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微软雅黑" panose="020B0503020204020204" pitchFamily="34" charset="-122"/>
                <a:ea typeface="微软雅黑" panose="020B0503020204020204" pitchFamily="34" charset="-122"/>
                <a:cs typeface="微软雅黑" panose="020B0503020204020204" pitchFamily="34" charset="-122"/>
                <a:sym typeface="+mn-ea"/>
              </a:rPr>
              <a:t>的经营理念，高起点战略</a:t>
            </a:r>
            <a:endParaRPr lang="zh-CN" altLang="en-US" b="1"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  <a:latin typeface="微软雅黑" panose="020B0503020204020204" pitchFamily="34" charset="-122"/>
              <a:ea typeface="微软雅黑" panose="020B0503020204020204" pitchFamily="34" charset="-122"/>
              <a:cs typeface="微软雅黑" panose="020B0503020204020204" pitchFamily="34" charset="-122"/>
              <a:sym typeface="+mn-ea"/>
            </a:endParaRPr>
          </a:p>
          <a:p>
            <a:pPr algn="just"/>
            <a:r>
              <a:rPr lang="zh-CN" altLang="en-US" b="1"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微软雅黑" panose="020B0503020204020204" pitchFamily="34" charset="-122"/>
                <a:ea typeface="微软雅黑" panose="020B0503020204020204" pitchFamily="34" charset="-122"/>
                <a:cs typeface="微软雅黑" panose="020B0503020204020204" pitchFamily="34" charset="-122"/>
                <a:sym typeface="+mn-ea"/>
              </a:rPr>
              <a:t>定位，精准市场分析，整合社会优质资源，共同创建</a:t>
            </a:r>
            <a:endParaRPr lang="zh-CN" altLang="en-US" b="1"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  <a:latin typeface="微软雅黑" panose="020B0503020204020204" pitchFamily="34" charset="-122"/>
              <a:ea typeface="微软雅黑" panose="020B0503020204020204" pitchFamily="34" charset="-122"/>
              <a:cs typeface="微软雅黑" panose="020B0503020204020204" pitchFamily="34" charset="-122"/>
              <a:sym typeface="+mn-ea"/>
            </a:endParaRPr>
          </a:p>
          <a:p>
            <a:pPr algn="just"/>
            <a:r>
              <a:rPr lang="en-US" altLang="zh-CN" b="1"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微软雅黑" panose="020B0503020204020204" pitchFamily="34" charset="-122"/>
                <a:ea typeface="微软雅黑" panose="020B0503020204020204" pitchFamily="34" charset="-122"/>
                <a:cs typeface="微软雅黑" panose="020B0503020204020204" pitchFamily="34" charset="-122"/>
                <a:sym typeface="+mn-ea"/>
              </a:rPr>
              <a:t>”</a:t>
            </a:r>
            <a:r>
              <a:rPr lang="zh-CN" altLang="en-US" b="1"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微软雅黑" panose="020B0503020204020204" pitchFamily="34" charset="-122"/>
                <a:ea typeface="微软雅黑" panose="020B0503020204020204" pitchFamily="34" charset="-122"/>
                <a:cs typeface="微软雅黑" panose="020B0503020204020204" pitchFamily="34" charset="-122"/>
                <a:sym typeface="+mn-ea"/>
              </a:rPr>
              <a:t>东利建设</a:t>
            </a:r>
            <a:r>
              <a:rPr lang="en-US" altLang="zh-CN" b="1"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微软雅黑" panose="020B0503020204020204" pitchFamily="34" charset="-122"/>
                <a:ea typeface="微软雅黑" panose="020B0503020204020204" pitchFamily="34" charset="-122"/>
                <a:cs typeface="微软雅黑" panose="020B0503020204020204" pitchFamily="34" charset="-122"/>
                <a:sym typeface="+mn-ea"/>
              </a:rPr>
              <a:t>“</a:t>
            </a:r>
            <a:r>
              <a:rPr lang="zh-CN" altLang="en-US" b="1"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微软雅黑" panose="020B0503020204020204" pitchFamily="34" charset="-122"/>
                <a:ea typeface="微软雅黑" panose="020B0503020204020204" pitchFamily="34" charset="-122"/>
                <a:cs typeface="微软雅黑" panose="020B0503020204020204" pitchFamily="34" charset="-122"/>
                <a:sym typeface="+mn-ea"/>
              </a:rPr>
              <a:t>这块金字招牌，不断提升企业核心竞</a:t>
            </a:r>
            <a:endParaRPr lang="zh-CN" altLang="en-US" b="1"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  <a:latin typeface="微软雅黑" panose="020B0503020204020204" pitchFamily="34" charset="-122"/>
              <a:ea typeface="微软雅黑" panose="020B0503020204020204" pitchFamily="34" charset="-122"/>
              <a:cs typeface="微软雅黑" panose="020B0503020204020204" pitchFamily="34" charset="-122"/>
              <a:sym typeface="+mn-ea"/>
            </a:endParaRPr>
          </a:p>
          <a:p>
            <a:pPr algn="just"/>
            <a:r>
              <a:rPr lang="zh-CN" altLang="en-US" b="1"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微软雅黑" panose="020B0503020204020204" pitchFamily="34" charset="-122"/>
                <a:ea typeface="微软雅黑" panose="020B0503020204020204" pitchFamily="34" charset="-122"/>
                <a:cs typeface="微软雅黑" panose="020B0503020204020204" pitchFamily="34" charset="-122"/>
                <a:sym typeface="+mn-ea"/>
              </a:rPr>
              <a:t>争力，实现跨越式发展。</a:t>
            </a:r>
            <a:endParaRPr lang="zh-CN" altLang="en-US" b="1"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  <a:latin typeface="微软雅黑" panose="020B0503020204020204" pitchFamily="34" charset="-122"/>
              <a:ea typeface="微软雅黑" panose="020B0503020204020204" pitchFamily="34" charset="-122"/>
              <a:cs typeface="微软雅黑" panose="020B0503020204020204" pitchFamily="34" charset="-122"/>
              <a:sym typeface="+mn-ea"/>
            </a:endParaRPr>
          </a:p>
          <a:p>
            <a:pPr algn="just"/>
            <a:endParaRPr lang="zh-CN" altLang="en-US" b="1">
              <a:solidFill>
                <a:schemeClr val="tx1"/>
              </a:solidFill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  <a:latin typeface="微软雅黑" panose="020B0503020204020204" pitchFamily="34" charset="-122"/>
              <a:ea typeface="微软雅黑" panose="020B0503020204020204" pitchFamily="34" charset="-122"/>
              <a:cs typeface="微软雅黑" panose="020B0503020204020204" pitchFamily="34" charset="-122"/>
            </a:endParaRPr>
          </a:p>
          <a:p>
            <a:pPr algn="just"/>
            <a:r>
              <a:rPr lang="zh-CN" altLang="en-US" b="1"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微软雅黑" panose="020B0503020204020204" pitchFamily="34" charset="-122"/>
                <a:ea typeface="微软雅黑" panose="020B0503020204020204" pitchFamily="34" charset="-122"/>
                <a:cs typeface="微软雅黑" panose="020B0503020204020204" pitchFamily="34" charset="-122"/>
                <a:sym typeface="+mn-ea"/>
              </a:rPr>
              <a:t>我们相信，东利建设的明天一定会更好！</a:t>
            </a:r>
            <a:endParaRPr lang="zh-CN" altLang="en-US" b="1" dirty="0">
              <a:solidFill>
                <a:schemeClr val="tx1">
                  <a:lumMod val="50000"/>
                  <a:lumOff val="50000"/>
                </a:schemeClr>
              </a:solidFill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  <a:latin typeface="微软雅黑" panose="020B0503020204020204" pitchFamily="34" charset="-122"/>
              <a:ea typeface="微软雅黑" panose="020B0503020204020204" pitchFamily="34" charset="-122"/>
              <a:cs typeface="微软雅黑" panose="020B0503020204020204" pitchFamily="34" charset="-122"/>
              <a:sym typeface="+mn-ea"/>
            </a:endParaRPr>
          </a:p>
        </p:txBody>
      </p:sp>
      <p:sp>
        <p:nvSpPr>
          <p:cNvPr id="2" name="矩形 1"/>
          <p:cNvSpPr/>
          <p:nvPr/>
        </p:nvSpPr>
        <p:spPr>
          <a:xfrm>
            <a:off x="600772" y="1228867"/>
            <a:ext cx="4929555" cy="584775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zh-CN" altLang="en-US" sz="3200" b="1" spc="600" dirty="0">
                <a:solidFill>
                  <a:srgbClr val="005696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我们</a:t>
            </a:r>
            <a:r>
              <a:rPr lang="zh-CN" altLang="en-US" sz="2000" b="1" spc="600" dirty="0">
                <a:solidFill>
                  <a:schemeClr val="tx1">
                    <a:lumMod val="75000"/>
                    <a:lumOff val="25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是</a:t>
            </a:r>
            <a:r>
              <a:rPr lang="zh-CN" altLang="en-US" sz="3200" b="1" spc="600" dirty="0">
                <a:solidFill>
                  <a:srgbClr val="005696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未来</a:t>
            </a:r>
            <a:r>
              <a:rPr lang="zh-CN" altLang="en-US" sz="2000" b="1" spc="600" dirty="0">
                <a:solidFill>
                  <a:schemeClr val="tx1">
                    <a:lumMod val="75000"/>
                    <a:lumOff val="25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生活的</a:t>
            </a:r>
            <a:r>
              <a:rPr lang="zh-CN" altLang="en-US" sz="3200" b="1" spc="600" dirty="0">
                <a:solidFill>
                  <a:schemeClr val="bg2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领航者</a:t>
            </a:r>
            <a:endParaRPr lang="zh-CN" altLang="en-US" sz="3200" b="1" spc="600" dirty="0">
              <a:solidFill>
                <a:schemeClr val="bg2"/>
              </a:solidFill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slow" p14:dur="2000">
        <p:checker/>
      </p:transition>
    </mc:Choice>
    <mc:Fallback>
      <p:transition spd="slow">
        <p:checker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42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1000"/>
                                        <p:tgtEl>
                                          <p:spTgt spid="3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8" dur="10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10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0" fill="hold">
                            <p:stCondLst>
                              <p:cond delay="1000"/>
                            </p:stCondLst>
                            <p:childTnLst>
                              <p:par>
                                <p:cTn id="11" presetID="53" presetClass="entr" presetSubtype="16" fill="hold" grpId="0" nodeType="afterEffect">
                                  <p:stCondLst>
                                    <p:cond delay="0"/>
                                  </p:stCondLst>
                                  <p:iterate type="lt">
                                    <p:tmPct val="10000"/>
                                  </p:iterate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3" dur="5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4" dur="5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5" dur="5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6" fill="hold">
                      <p:stCondLst>
                        <p:cond delay="indefinite"/>
                      </p:stCondLst>
                      <p:childTnLst>
                        <p:par>
                          <p:cTn id="17" fill="hold">
                            <p:stCondLst>
                              <p:cond delay="0"/>
                            </p:stCondLst>
                            <p:childTnLst>
                              <p:par>
                                <p:cTn id="18" presetID="7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0" dur="5000" fill="hold"/>
                                        <p:tgtEl>
                                          <p:spTgt spid="4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1" dur="5000" fill="hold"/>
                                        <p:tgtEl>
                                          <p:spTgt spid="4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22" presetID="7" presetClass="entr" presetSubtype="4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4" dur="5000" fill="hold"/>
                                        <p:tgtEl>
                                          <p:spTgt spid="4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5" dur="5000" fill="hold"/>
                                        <p:tgtEl>
                                          <p:spTgt spid="4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26" presetID="7" presetClass="entr" presetSubtype="4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8" dur="5000" fill="hold"/>
                                        <p:tgtEl>
                                          <p:spTgt spid="4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9" dur="5000" fill="hold"/>
                                        <p:tgtEl>
                                          <p:spTgt spid="4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30" presetID="7" presetClass="entr" presetSubtype="4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32" dur="5000" fill="hold"/>
                                        <p:tgtEl>
                                          <p:spTgt spid="4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33" dur="5000" fill="hold"/>
                                        <p:tgtEl>
                                          <p:spTgt spid="4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34" presetID="7" presetClass="entr" presetSubtype="4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36" dur="5000" fill="hold"/>
                                        <p:tgtEl>
                                          <p:spTgt spid="4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37" dur="5000" fill="hold"/>
                                        <p:tgtEl>
                                          <p:spTgt spid="4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38" presetID="7" presetClass="entr" presetSubtype="4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40" dur="5000" fill="hold"/>
                                        <p:tgtEl>
                                          <p:spTgt spid="4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41" dur="5000" fill="hold"/>
                                        <p:tgtEl>
                                          <p:spTgt spid="4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42" presetID="7" presetClass="entr" presetSubtype="4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txEl>
                                              <p:pRg st="9" end="9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44" dur="5000" fill="hold"/>
                                        <p:tgtEl>
                                          <p:spTgt spid="4">
                                            <p:txEl>
                                              <p:pRg st="9" end="9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45" dur="5000" fill="hold"/>
                                        <p:tgtEl>
                                          <p:spTgt spid="4">
                                            <p:txEl>
                                              <p:pRg st="9" end="9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 animBg="1"/>
      <p:bldP spid="2" grpId="0"/>
    </p:bldLst>
  </p:timing>
</p:sld>
</file>

<file path=ppt/slides/slide2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2"/>
        </a:solidFill>
        <a:effectLst/>
      </p:bgPr>
    </p:bg>
    <p:spTree>
      <p:nvGrpSpPr>
        <p:cNvPr id="1" name=""/>
        <p:cNvGrpSpPr/>
        <p:nvPr/>
      </p:nvGrpSpPr>
      <p:grpSpPr/>
      <p:pic>
        <p:nvPicPr>
          <p:cNvPr id="10242" name="Picture 14" descr="F:\东利建设\东利LOGO 东利设计\LOGO\微信图片_20200122172301.jpg微信图片_20200122172301"/>
          <p:cNvPicPr>
            <a:picLocks noChangeAspect="1"/>
          </p:cNvPicPr>
          <p:nvPr>
            <p:custDataLst>
              <p:tags r:id="rId1"/>
            </p:custDataLst>
          </p:nvPr>
        </p:nvPicPr>
        <p:blipFill>
          <a:blip r:embed="rId2"/>
          <a:srcRect/>
          <a:stretch>
            <a:fillRect/>
          </a:stretch>
        </p:blipFill>
        <p:spPr>
          <a:xfrm>
            <a:off x="-635" y="-78740"/>
            <a:ext cx="12192000" cy="4587240"/>
          </a:xfrm>
          <a:prstGeom prst="rect">
            <a:avLst/>
          </a:prstGeom>
          <a:noFill/>
          <a:ln w="9525">
            <a:noFill/>
          </a:ln>
        </p:spPr>
      </p:pic>
      <p:pic>
        <p:nvPicPr>
          <p:cNvPr id="7" name="Picture 10" descr="141110_ZNgroup_PPT_to PK-07.jpg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-3387" y="4425527"/>
            <a:ext cx="12208087" cy="1185333"/>
          </a:xfrm>
          <a:prstGeom prst="rect">
            <a:avLst/>
          </a:prstGeom>
          <a:solidFill>
            <a:srgbClr val="5FA326"/>
          </a:solidFill>
          <a:ln w="9525">
            <a:noFill/>
          </a:ln>
        </p:spPr>
      </p:pic>
      <p:sp>
        <p:nvSpPr>
          <p:cNvPr id="2" name="文本框 1"/>
          <p:cNvSpPr txBox="1"/>
          <p:nvPr/>
        </p:nvSpPr>
        <p:spPr>
          <a:xfrm>
            <a:off x="2852420" y="5871633"/>
            <a:ext cx="5897880" cy="829945"/>
          </a:xfrm>
          <a:prstGeom prst="rect">
            <a:avLst/>
          </a:prstGeom>
          <a:noFill/>
        </p:spPr>
        <p:txBody>
          <a:bodyPr wrap="square">
            <a:spAutoFit/>
            <a:scene3d>
              <a:camera prst="orthographicFront"/>
              <a:lightRig rig="threePt" dir="t"/>
            </a:scene3d>
          </a:bodyPr>
          <a:p>
            <a:pPr marL="0" indent="0">
              <a:buNone/>
            </a:pPr>
            <a:r>
              <a:rPr kumimoji="0" lang="en-US" altLang="zh-CN" sz="4400" b="1" kern="1200" cap="none" spc="0" normalizeH="0" baseline="0" noProof="1">
                <a:solidFill>
                  <a:schemeClr val="tx1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微软雅黑" panose="020B0503020204020204" pitchFamily="34" charset="-122"/>
                <a:ea typeface="微软雅黑" panose="020B0503020204020204" pitchFamily="34" charset="-122"/>
                <a:cs typeface="+mn-cs"/>
              </a:rPr>
              <a:t> </a:t>
            </a:r>
            <a:r>
              <a:rPr lang="zh-CN" altLang="en-US" sz="4800">
                <a:solidFill>
                  <a:schemeClr val="tx1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华文新魏" panose="02010800040101010101" charset="-122"/>
                <a:ea typeface="华文新魏" panose="02010800040101010101" charset="-122"/>
                <a:cs typeface="华文新魏" panose="02010800040101010101" charset="-122"/>
                <a:sym typeface="+mn-ea"/>
              </a:rPr>
              <a:t>美好生活·东利共创</a:t>
            </a:r>
            <a:endParaRPr kumimoji="0" lang="zh-CN" altLang="en-US" sz="4800" b="1" kern="1200" cap="none" spc="0" normalizeH="0" baseline="0" noProof="1">
              <a:solidFill>
                <a:schemeClr val="tx1"/>
              </a:solidFill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  <a:latin typeface="华文新魏" panose="02010800040101010101" charset="-122"/>
              <a:ea typeface="华文新魏" panose="02010800040101010101" charset="-122"/>
              <a:cs typeface="华文新魏" panose="02010800040101010101" charset="-122"/>
              <a:sym typeface="+mn-ea"/>
            </a:endParaRPr>
          </a:p>
        </p:txBody>
      </p:sp>
      <p:sp>
        <p:nvSpPr>
          <p:cNvPr id="3" name="文本框 2"/>
          <p:cNvSpPr txBox="1"/>
          <p:nvPr/>
        </p:nvSpPr>
        <p:spPr>
          <a:xfrm>
            <a:off x="1132205" y="4633595"/>
            <a:ext cx="4254500" cy="768350"/>
          </a:xfrm>
          <a:prstGeom prst="rect">
            <a:avLst/>
          </a:prstGeom>
          <a:noFill/>
        </p:spPr>
        <p:txBody>
          <a:bodyPr wrap="square" rtlCol="0" anchor="t">
            <a:spAutoFit/>
          </a:bodyPr>
          <a:p>
            <a:r>
              <a:rPr lang="zh-CN" altLang="en-US" sz="4400" dirty="0">
                <a:ln w="6600">
                  <a:solidFill>
                    <a:schemeClr val="accent2"/>
                  </a:solidFill>
                  <a:prstDash val="solid"/>
                </a:ln>
                <a:solidFill>
                  <a:srgbClr val="FFFFFF"/>
                </a:solidFill>
                <a:effectLst>
                  <a:outerShdw dist="38100" dir="2700000" algn="tl" rotWithShape="0">
                    <a:schemeClr val="accent2"/>
                  </a:outerShdw>
                </a:effectLst>
                <a:latin typeface="方正兰亭粗黑简体" panose="02000000000000000000" pitchFamily="2" charset="-122"/>
                <a:ea typeface="方正兰亭粗黑简体" panose="02000000000000000000" pitchFamily="2" charset="-122"/>
                <a:sym typeface="+mn-ea"/>
              </a:rPr>
              <a:t>感 谢 观 看 ！</a:t>
            </a:r>
            <a:endParaRPr lang="zh-CN" altLang="en-US" sz="4400"/>
          </a:p>
        </p:txBody>
      </p:sp>
      <p:sp>
        <p:nvSpPr>
          <p:cNvPr id="4" name="矩形 3"/>
          <p:cNvSpPr/>
          <p:nvPr/>
        </p:nvSpPr>
        <p:spPr>
          <a:xfrm>
            <a:off x="5386420" y="4757063"/>
            <a:ext cx="4745086" cy="523220"/>
          </a:xfrm>
          <a:prstGeom prst="rect">
            <a:avLst/>
          </a:prstGeom>
        </p:spPr>
        <p:txBody>
          <a:bodyPr wrap="square">
            <a:spAutoFit/>
          </a:bodyPr>
          <a:p>
            <a:pPr algn="ctr"/>
            <a:r>
              <a:rPr lang="en-US" altLang="zh-CN" sz="2800" dirty="0">
                <a:ln w="6600">
                  <a:solidFill>
                    <a:schemeClr val="accent2"/>
                  </a:solidFill>
                  <a:prstDash val="solid"/>
                </a:ln>
                <a:solidFill>
                  <a:srgbClr val="FFFFFF"/>
                </a:solidFill>
                <a:effectLst>
                  <a:outerShdw dist="38100" dir="2700000" algn="tl" rotWithShape="0">
                    <a:schemeClr val="accent2"/>
                  </a:outerShdw>
                </a:effectLst>
                <a:latin typeface="Futura Md BT" panose="020B0602020204020303" pitchFamily="34" charset="0"/>
                <a:cs typeface="Arial" panose="020B0604020202020204" pitchFamily="34" charset="0"/>
              </a:rPr>
              <a:t>THANKS FOR WATCHING</a:t>
            </a:r>
            <a:endParaRPr lang="en-US" altLang="zh-CN" sz="2800" dirty="0">
              <a:ln w="6600">
                <a:solidFill>
                  <a:schemeClr val="accent2"/>
                </a:solidFill>
                <a:prstDash val="solid"/>
              </a:ln>
              <a:solidFill>
                <a:srgbClr val="FFFFFF"/>
              </a:solidFill>
              <a:effectLst>
                <a:outerShdw dist="38100" dir="2700000" algn="tl" rotWithShape="0">
                  <a:schemeClr val="accent2"/>
                </a:outerShdw>
              </a:effectLst>
              <a:latin typeface="Futura Md BT" panose="020B0602020204020303" pitchFamily="34" charset="0"/>
              <a:cs typeface="Arial" panose="020B0604020202020204" pitchFamily="34" charset="0"/>
            </a:endParaRPr>
          </a:p>
        </p:txBody>
      </p:sp>
    </p:spTree>
  </p:cSld>
  <p:clrMapOvr>
    <a:masterClrMapping/>
  </p:clrMapOvr>
  <p:transition/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2" presetClass="entr" presetSubtype="8" fill="hold" grpId="0" nodeType="withEffect">
                                  <p:stCondLst>
                                    <p:cond delay="50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7" dur="5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4" grpId="0"/>
    </p:bldLst>
  </p:timing>
</p:sld>
</file>

<file path=ppt/tags/tag1.xml><?xml version="1.0" encoding="utf-8"?>
<p:tagLst xmlns:p="http://schemas.openxmlformats.org/presentationml/2006/main">
  <p:tag name="PA" val="v4.0.0"/>
</p:tagLst>
</file>

<file path=ppt/tags/tag2.xml><?xml version="1.0" encoding="utf-8"?>
<p:tagLst xmlns:p="http://schemas.openxmlformats.org/presentationml/2006/main">
  <p:tag name="PA" val="v4.0.0"/>
</p:tagLst>
</file>

<file path=ppt/tags/tag3.xml><?xml version="1.0" encoding="utf-8"?>
<p:tagLst xmlns:p="http://schemas.openxmlformats.org/presentationml/2006/main">
  <p:tag name="PA" val="v4.0.0"/>
</p:tagLst>
</file>

<file path=ppt/tags/tag4.xml><?xml version="1.0" encoding="utf-8"?>
<p:tagLst xmlns:p="http://schemas.openxmlformats.org/presentationml/2006/main">
  <p:tag name="PA" val="v4.0.0"/>
</p:tagLst>
</file>

<file path=ppt/tags/tag5.xml><?xml version="1.0" encoding="utf-8"?>
<p:tagLst xmlns:p="http://schemas.openxmlformats.org/presentationml/2006/main">
  <p:tag name="PA" val="v4.0.0"/>
</p:tagLst>
</file>

<file path=ppt/tags/tag6.xml><?xml version="1.0" encoding="utf-8"?>
<p:tagLst xmlns:p="http://schemas.openxmlformats.org/presentationml/2006/main">
  <p:tag name="PA" val="v3.0.1"/>
</p:tagLst>
</file>

<file path=ppt/tags/tag7.xml><?xml version="1.0" encoding="utf-8"?>
<p:tagLst xmlns:p="http://schemas.openxmlformats.org/presentationml/2006/main">
  <p:tag name="PA" val="v3.0.1"/>
</p:tagLst>
</file>

<file path=ppt/tags/tag8.xml><?xml version="1.0" encoding="utf-8"?>
<p:tagLst xmlns:p="http://schemas.openxmlformats.org/presentationml/2006/main">
  <p:tag name="PA" val="v3.0.1"/>
</p:tagLst>
</file>

<file path=ppt/tags/tag9.xml><?xml version="1.0" encoding="utf-8"?>
<p:tagLst xmlns:p="http://schemas.openxmlformats.org/presentationml/2006/main">
  <p:tag name="PA" val="v3.0.1"/>
</p:tagLst>
</file>

<file path=ppt/tags/tag10.xml><?xml version="1.0" encoding="utf-8"?>
<p:tagLst xmlns:p="http://schemas.openxmlformats.org/presentationml/2006/main">
  <p:tag name="REFSHAPE" val="1037154060"/>
  <p:tag name="KSO_WM_UNIT_PLACING_PICTURE_USER_VIEWPORT" val="{&quot;height&quot;:7798,&quot;width&quot;:10426}"/>
</p:tagLst>
</file>

<file path=ppt/tags/tag11.xml><?xml version="1.0" encoding="utf-8"?>
<p:tagLst xmlns:p="http://schemas.openxmlformats.org/presentationml/2006/main">
  <p:tag name="KSO_WM_UNIT_PLACING_PICTURE_USER_VIEWPORT" val="{&quot;height&quot;:5224,&quot;width&quot;:5953}"/>
</p:tagLst>
</file>

<file path=ppt/tags/tag12.xml><?xml version="1.0" encoding="utf-8"?>
<p:tagLst xmlns:p="http://schemas.openxmlformats.org/presentationml/2006/main">
  <p:tag name="REFSHAPE" val="449348964"/>
  <p:tag name="KSO_WM_UNIT_PLACING_PICTURE_USER_VIEWPORT" val="{&quot;height&quot;:7084,&quot;width&quot;:9972}"/>
</p:tagLst>
</file>

<file path=ppt/tags/tag13.xml><?xml version="1.0" encoding="utf-8"?>
<p:tagLst xmlns:p="http://schemas.openxmlformats.org/presentationml/2006/main">
  <p:tag name="PA" val="v3.0.1"/>
</p:tagLst>
</file>

<file path=ppt/tags/tag14.xml><?xml version="1.0" encoding="utf-8"?>
<p:tagLst xmlns:p="http://schemas.openxmlformats.org/presentationml/2006/main">
  <p:tag name="PA" val="v3.0.1"/>
</p:tagLst>
</file>

<file path=ppt/tags/tag15.xml><?xml version="1.0" encoding="utf-8"?>
<p:tagLst xmlns:p="http://schemas.openxmlformats.org/presentationml/2006/main">
  <p:tag name="PA" val="v3.0.1"/>
</p:tagLst>
</file>

<file path=ppt/tags/tag16.xml><?xml version="1.0" encoding="utf-8"?>
<p:tagLst xmlns:p="http://schemas.openxmlformats.org/presentationml/2006/main">
  <p:tag name="PA" val="v3.0.1"/>
</p:tagLst>
</file>

<file path=ppt/tags/tag17.xml><?xml version="1.0" encoding="utf-8"?>
<p:tagLst xmlns:p="http://schemas.openxmlformats.org/presentationml/2006/main">
  <p:tag name="PA" val="v3.0.1"/>
</p:tagLst>
</file>

<file path=ppt/tags/tag18.xml><?xml version="1.0" encoding="utf-8"?>
<p:tagLst xmlns:p="http://schemas.openxmlformats.org/presentationml/2006/main">
  <p:tag name="PA" val="v3.0.1"/>
</p:tagLst>
</file>

<file path=ppt/tags/tag19.xml><?xml version="1.0" encoding="utf-8"?>
<p:tagLst xmlns:p="http://schemas.openxmlformats.org/presentationml/2006/main">
  <p:tag name="PA" val="v3.0.1"/>
</p:tagLst>
</file>

<file path=ppt/tags/tag20.xml><?xml version="1.0" encoding="utf-8"?>
<p:tagLst xmlns:p="http://schemas.openxmlformats.org/presentationml/2006/main">
  <p:tag name="REFSHAPE" val="487774588"/>
  <p:tag name="KSO_WM_UNIT_PLACING_PICTURE_USER_VIEWPORT" val="{&quot;height&quot;:4530,&quot;width&quot;:6795}"/>
</p:tagLst>
</file>

<file path=ppt/tags/tag21.xml><?xml version="1.0" encoding="utf-8"?>
<p:tagLst xmlns:p="http://schemas.openxmlformats.org/presentationml/2006/main">
  <p:tag name="PA" val="v3.0.1"/>
</p:tagLst>
</file>

<file path=ppt/tags/tag22.xml><?xml version="1.0" encoding="utf-8"?>
<p:tagLst xmlns:p="http://schemas.openxmlformats.org/presentationml/2006/main">
  <p:tag name="PA" val="v3.0.1"/>
</p:tagLst>
</file>

<file path=ppt/tags/tag23.xml><?xml version="1.0" encoding="utf-8"?>
<p:tagLst xmlns:p="http://schemas.openxmlformats.org/presentationml/2006/main">
  <p:tag name="REFSHAPE" val="330898340"/>
  <p:tag name="KSO_WM_UNIT_PLACING_PICTURE_USER_VIEWPORT" val="{&quot;height&quot;:5848.1259842519685,&quot;width&quot;:14418.749606299212}"/>
</p:tagLst>
</file>

<file path=ppt/tags/tag24.xml><?xml version="1.0" encoding="utf-8"?>
<p:tagLst xmlns:p="http://schemas.openxmlformats.org/presentationml/2006/main">
  <p:tag name="ISPRING_PRESENTATION_TITLE" val="简介"/>
</p:tagLst>
</file>

<file path=ppt/theme/theme1.xml><?xml version="1.0" encoding="utf-8"?>
<a:theme xmlns:a="http://schemas.openxmlformats.org/drawingml/2006/main" name="Office 主题">
  <a:themeElements>
    <a:clrScheme name="自定义 2200">
      <a:dk1>
        <a:sysClr val="windowText" lastClr="000000"/>
      </a:dk1>
      <a:lt1>
        <a:sysClr val="window" lastClr="FFFFFF"/>
      </a:lt1>
      <a:dk2>
        <a:srgbClr val="0162A7"/>
      </a:dk2>
      <a:lt2>
        <a:srgbClr val="BC2823"/>
      </a:lt2>
      <a:accent1>
        <a:srgbClr val="BC2823"/>
      </a:accent1>
      <a:accent2>
        <a:srgbClr val="0162A7"/>
      </a:accent2>
      <a:accent3>
        <a:srgbClr val="BC2823"/>
      </a:accent3>
      <a:accent4>
        <a:srgbClr val="0162A7"/>
      </a:accent4>
      <a:accent5>
        <a:srgbClr val="BC2823"/>
      </a:accent5>
      <a:accent6>
        <a:srgbClr val="0162A7"/>
      </a:accent6>
      <a:hlink>
        <a:srgbClr val="0563C1"/>
      </a:hlink>
      <a:folHlink>
        <a:srgbClr val="954F72"/>
      </a:folHlink>
    </a:clrScheme>
    <a:fontScheme name="自定义 1">
      <a:majorFont>
        <a:latin typeface="Arial Black"/>
        <a:ea typeface="微软雅黑"/>
        <a:cs typeface=""/>
      </a:majorFont>
      <a:minorFont>
        <a:latin typeface="Arial"/>
        <a:ea typeface="微软雅黑"/>
        <a:cs typeface="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2.xml><?xml version="1.0" encoding="utf-8"?>
<a:theme xmlns:a="http://schemas.openxmlformats.org/drawingml/2006/main" name="1">
  <a:themeElements>
    <a:clrScheme name="流畅">
      <a:dk1>
        <a:sysClr val="windowText" lastClr="000000"/>
      </a:dk1>
      <a:lt1>
        <a:sysClr val="window" lastClr="FFFFFF"/>
      </a:lt1>
      <a:dk2>
        <a:srgbClr val="04617B"/>
      </a:dk2>
      <a:lt2>
        <a:srgbClr val="DBF5F9"/>
      </a:lt2>
      <a:accent1>
        <a:srgbClr val="0F6FC6"/>
      </a:accent1>
      <a:accent2>
        <a:srgbClr val="009DD9"/>
      </a:accent2>
      <a:accent3>
        <a:srgbClr val="0BD0D9"/>
      </a:accent3>
      <a:accent4>
        <a:srgbClr val="10CF9B"/>
      </a:accent4>
      <a:accent5>
        <a:srgbClr val="7CCA62"/>
      </a:accent5>
      <a:accent6>
        <a:srgbClr val="A5C249"/>
      </a:accent6>
      <a:hlink>
        <a:srgbClr val="F49100"/>
      </a:hlink>
      <a:folHlink>
        <a:srgbClr val="85DFD0"/>
      </a:folHlink>
    </a:clrScheme>
    <a:fontScheme name="自定义 4">
      <a:majorFont>
        <a:latin typeface="Futura Md BT"/>
        <a:ea typeface="方正兰亭粗黑简体"/>
        <a:cs typeface=""/>
      </a:majorFont>
      <a:minorFont>
        <a:latin typeface="Futura Md BT"/>
        <a:ea typeface="方正兰亭细黑_GBK"/>
        <a:cs typeface="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3.xml><?xml version="1.0" encoding="utf-8"?>
<a:theme xmlns:a="http://schemas.openxmlformats.org/drawingml/2006/main" name="Office 主题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0</TotalTime>
  <Words>3056</Words>
  <Application>WPS 演示</Application>
  <PresentationFormat>宽屏</PresentationFormat>
  <Paragraphs>380</Paragraphs>
  <Slides>25</Slides>
  <Notes>48</Notes>
  <HiddenSlides>0</HiddenSlides>
  <MMClips>0</MMClips>
  <ScaleCrop>false</ScaleCrop>
  <HeadingPairs>
    <vt:vector size="6" baseType="variant">
      <vt:variant>
        <vt:lpstr>已用的字体</vt:lpstr>
      </vt:variant>
      <vt:variant>
        <vt:i4>21</vt:i4>
      </vt:variant>
      <vt:variant>
        <vt:lpstr>主题</vt:lpstr>
      </vt:variant>
      <vt:variant>
        <vt:i4>2</vt:i4>
      </vt:variant>
      <vt:variant>
        <vt:lpstr>幻灯片标题</vt:lpstr>
      </vt:variant>
      <vt:variant>
        <vt:i4>25</vt:i4>
      </vt:variant>
    </vt:vector>
  </HeadingPairs>
  <TitlesOfParts>
    <vt:vector size="48" baseType="lpstr">
      <vt:lpstr>Arial</vt:lpstr>
      <vt:lpstr>宋体</vt:lpstr>
      <vt:lpstr>Wingdings</vt:lpstr>
      <vt:lpstr>微软雅黑</vt:lpstr>
      <vt:lpstr>Tahoma</vt:lpstr>
      <vt:lpstr>微软雅黑 Light</vt:lpstr>
      <vt:lpstr>Times New Roman</vt:lpstr>
      <vt:lpstr>方正兰亭粗黑简体</vt:lpstr>
      <vt:lpstr>黑体</vt:lpstr>
      <vt:lpstr>Futura Md BT</vt:lpstr>
      <vt:lpstr>方正综艺简体</vt:lpstr>
      <vt:lpstr>Wingdings</vt:lpstr>
      <vt:lpstr>Calibri</vt:lpstr>
      <vt:lpstr>Segoe Print</vt:lpstr>
      <vt:lpstr>方正兰亭细黑_GBK</vt:lpstr>
      <vt:lpstr>Arial Unicode MS</vt:lpstr>
      <vt:lpstr>Aparajita</vt:lpstr>
      <vt:lpstr>Nirmala UI</vt:lpstr>
      <vt:lpstr>Open Sans</vt:lpstr>
      <vt:lpstr>华文新魏</vt:lpstr>
      <vt:lpstr>Arial Black</vt:lpstr>
      <vt:lpstr>Office 主题</vt:lpstr>
      <vt:lpstr>1</vt:lpstr>
      <vt:lpstr>PowerPoint 演示文稿</vt:lpstr>
      <vt:lpstr>PowerPoint 演示文稿</vt:lpstr>
      <vt:lpstr>PowerPoint 演示文稿</vt:lpstr>
      <vt:lpstr>公司简介</vt:lpstr>
      <vt:lpstr>公司资质</vt:lpstr>
      <vt:lpstr>公司资质</vt:lpstr>
      <vt:lpstr>企业文化</vt:lpstr>
      <vt:lpstr>PowerPoint 演示文稿</vt:lpstr>
      <vt:lpstr>档案封存、借阅、归还</vt:lpstr>
      <vt:lpstr>印章管理</vt:lpstr>
      <vt:lpstr>会议管理</vt:lpstr>
      <vt:lpstr>       办公用品管理</vt:lpstr>
      <vt:lpstr>办公用品分类</vt:lpstr>
      <vt:lpstr>办公用品申购、采购</vt:lpstr>
      <vt:lpstr>办公用品入库、领用</vt:lpstr>
      <vt:lpstr>库房管理</vt:lpstr>
      <vt:lpstr>员工行为规范管理</vt:lpstr>
      <vt:lpstr>       后勤管理</vt:lpstr>
      <vt:lpstr>食堂管理</vt:lpstr>
      <vt:lpstr>车辆管理</vt:lpstr>
      <vt:lpstr>垃圾管理</vt:lpstr>
      <vt:lpstr>其他管理</vt:lpstr>
      <vt:lpstr>国旗、司旗维护规定（待后期实施）</vt:lpstr>
      <vt:lpstr>展望未来</vt:lpstr>
      <vt:lpstr>PowerPoint 演示文稿</vt:lpstr>
    </vt:vector>
  </TitlesOfParts>
  <LinksUpToDate>false</LinksUpToDate>
  <SharedDoc>false</SharedDoc>
  <HyperlinksChanged>false</HyperlinksChanged>
  <AppVersion>14.0000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PowerPoint 演示文稿</dc:title>
  <dc:creator/>
  <dc:description>锐旗设计；https://9ppt.taobao.com</dc:description>
  <cp:lastModifiedBy>MR.XU</cp:lastModifiedBy>
  <cp:revision>205</cp:revision>
  <dcterms:created xsi:type="dcterms:W3CDTF">2015-05-05T08:02:00Z</dcterms:created>
  <dcterms:modified xsi:type="dcterms:W3CDTF">2020-11-26T02:46:44Z</dcterms:modified>
</cp:coreProperties>
</file>

<file path=docProps/custom.xml><?xml version="1.0" encoding="utf-8"?>
<Properties xmlns="http://schemas.openxmlformats.org/officeDocument/2006/custom-properties" xmlns:vt="http://schemas.openxmlformats.org/officeDocument/2006/docPropsVTypes">
  <property fmtid="{D5CDD505-2E9C-101B-9397-08002B2CF9AE}" pid="2" name="KSOProductBuildVer">
    <vt:lpwstr>2052-11.1.0.10132</vt:lpwstr>
  </property>
</Properties>
</file>